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91876-2C2E-4D3E-A03B-677D226D336C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62FB0-C89B-480A-9447-86355ADC0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87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EA936-3CCE-4A4B-85C4-58F3F9858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E37AE7-6A5D-48BE-8378-0B921F50B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4A5A9-0DD8-47AC-B9B8-9D4FE2675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3B62-3AF3-4595-95E8-F43F831C6AA9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36B24-1734-4900-B5DE-7E0BED10D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501FC-9A57-4152-AD5E-71451F127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8B0E-F90C-4A5B-ADAC-5FB44AD96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8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0FC7-BA96-443C-940D-920CFE2B0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4F0F64-C17F-462A-ADB6-0DC210FDD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985BF-9F65-4D86-886F-078D12E7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3B62-3AF3-4595-95E8-F43F831C6AA9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7FBD6-5161-40CF-958A-3473F2983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8AC0E-B6BC-4993-8E99-F3408BD13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8B0E-F90C-4A5B-ADAC-5FB44AD96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9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AB0167-F621-448B-87AA-C4E7A6DE20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92888-FC00-441C-A821-AFBFF5DBE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44DDD-4A94-4E02-ABE3-9F82BE70D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3B62-3AF3-4595-95E8-F43F831C6AA9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1C38B-0230-41F9-8017-A05203FD7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95952-9A4F-4FA0-B1DD-F3335D528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8B0E-F90C-4A5B-ADAC-5FB44AD96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0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12F3E-4B83-4E32-9A8C-2329C036D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F4B5D-528A-4E23-9D95-00E89B1F0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83571-9EF3-47B6-B0B3-A6790CF7C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3B62-3AF3-4595-95E8-F43F831C6AA9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2BFCB-AEA5-4C26-916B-B9287EE30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D15D9-6E48-475A-B668-CFBF61A9E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8B0E-F90C-4A5B-ADAC-5FB44AD96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2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C6884-B877-4463-ABBA-15EC47CC4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0B274-CAE0-45B0-8DD2-37441F3DC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96050-BB3F-4603-A819-C2E777940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3B62-3AF3-4595-95E8-F43F831C6AA9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2D754-D450-46D6-B755-94B760079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CFB9C-6491-4D67-9C50-71B8ADF02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8B0E-F90C-4A5B-ADAC-5FB44AD96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0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85C6F-B0CE-4280-ACED-3719635A2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B932C-FD21-4014-A630-46D3D32AD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549EF-960F-4DBD-BC16-62DEE8403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7D4B2-9493-46F7-9FFE-2B568A982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3B62-3AF3-4595-95E8-F43F831C6AA9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E798C-8118-48D3-8014-4EF4390A4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1B49A-2AD3-4FE1-8B54-D4CE97A2D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8B0E-F90C-4A5B-ADAC-5FB44AD96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0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1E386-AF41-49E7-855D-DED2DFED4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E5B54-5252-4B46-BF90-0E692953E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17D879-53AF-4CB5-B225-6D982659C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2A8BA2-1771-4029-853B-D80C7594C7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804CAD-BD0C-4FF4-8CD7-EB3857272C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A6C81C-A6C3-4827-AF15-B1D76636D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3B62-3AF3-4595-95E8-F43F831C6AA9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54C4E0-7A31-4066-AD67-821989DEA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5B4305-BE8F-4A55-97CB-B8D01B6F0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8B0E-F90C-4A5B-ADAC-5FB44AD96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43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32454-046C-48AF-A2AA-2A8440C77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40664B-F680-44C7-AC49-858E3DEF7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3B62-3AF3-4595-95E8-F43F831C6AA9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DAE34A-F913-4590-9EC6-EBF172E6B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B86A2-A209-4233-B835-3190DE01F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8B0E-F90C-4A5B-ADAC-5FB44AD96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8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435886-B4D7-48C1-B282-6A979F59B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3B62-3AF3-4595-95E8-F43F831C6AA9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5836AE-EEE5-4260-8F9E-1AA1BE863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058C4-136F-4089-9DD4-143F73586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8B0E-F90C-4A5B-ADAC-5FB44AD96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5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00A91-BBC0-42B9-9412-0ECBCE85B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1403F-E38C-47CD-AEB1-AE2412CE7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D7BD17-3601-4270-8482-223008211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DA548C-FE34-425C-87B7-08A194F5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3B62-3AF3-4595-95E8-F43F831C6AA9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188C14-3D20-4AB2-A4BE-509F47F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EB615-DCB7-441D-9B35-32F31F853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8B0E-F90C-4A5B-ADAC-5FB44AD96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C71AC-5C10-483F-A605-BBACE7869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B7AEA0-3D22-4FB4-AA27-35A088BFDA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A1E57-C577-40D8-8E8C-5A3D279D9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8C0E6-C7FC-480F-9098-DF1AA244D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3B62-3AF3-4595-95E8-F43F831C6AA9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F73A00-CBC7-4625-AE99-F447EBF21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7DF7D-2391-4B2F-A7A8-E37D5DEF3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8B0E-F90C-4A5B-ADAC-5FB44AD96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8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E80E84-D674-47FC-A937-46FE5017E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0DDE6-3C9D-479E-81C8-D8FF1C596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B7286-5BB6-4C10-84CD-98F773B0A6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13B62-3AF3-4595-95E8-F43F831C6AA9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61307-AFBF-4900-AF90-AD1B5E653D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39DFA-3231-4514-BF03-AAF76ABD8D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D8B0E-F90C-4A5B-ADAC-5FB44AD96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5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51291-B4B1-4F4D-B3E7-A31FFD898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2022 Needs Assessment Update</a:t>
            </a:r>
            <a:br>
              <a:rPr lang="en-US" dirty="0"/>
            </a:br>
            <a:endParaRPr lang="en-US" dirty="0"/>
          </a:p>
        </p:txBody>
      </p:sp>
      <p:pic>
        <p:nvPicPr>
          <p:cNvPr id="4" name="1 Logo w: White.png">
            <a:extLst>
              <a:ext uri="{FF2B5EF4-FFF2-40B4-BE49-F238E27FC236}">
                <a16:creationId xmlns:a16="http://schemas.microsoft.com/office/drawing/2014/main" id="{D341BCBD-8575-4512-A58C-A00E5AFE35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358" y="5237481"/>
            <a:ext cx="2963997" cy="1443977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48013C8-74CD-44BE-B1D9-97A43A9CCD0B}"/>
              </a:ext>
            </a:extLst>
          </p:cNvPr>
          <p:cNvSpPr txBox="1"/>
          <p:nvPr/>
        </p:nvSpPr>
        <p:spPr>
          <a:xfrm>
            <a:off x="641131" y="2175642"/>
            <a:ext cx="1121453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 Urgent needs ranked as identified by CPC Needs Assessments </a:t>
            </a:r>
          </a:p>
          <a:p>
            <a:pPr marL="514350" indent="-514350">
              <a:buAutoNum type="arabicPeriod"/>
            </a:pPr>
            <a:r>
              <a:rPr lang="en-US" sz="2800" dirty="0"/>
              <a:t>Mental Health</a:t>
            </a:r>
          </a:p>
          <a:p>
            <a:pPr marL="514350" indent="-514350">
              <a:buAutoNum type="arabicPeriod"/>
            </a:pPr>
            <a:r>
              <a:rPr lang="en-US" sz="2800" dirty="0"/>
              <a:t>Parental Involvement and Family Engagement</a:t>
            </a:r>
          </a:p>
          <a:p>
            <a:pPr marL="514350" indent="-514350">
              <a:buAutoNum type="arabicPeriod"/>
            </a:pPr>
            <a:r>
              <a:rPr lang="en-US" sz="2800" dirty="0"/>
              <a:t>Substance Abuse </a:t>
            </a:r>
          </a:p>
        </p:txBody>
      </p:sp>
    </p:spTree>
    <p:extLst>
      <p:ext uri="{BB962C8B-B14F-4D97-AF65-F5344CB8AC3E}">
        <p14:creationId xmlns:p14="http://schemas.microsoft.com/office/powerpoint/2010/main" val="376663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6D78E-9C05-418C-A437-2381329ED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6018A-3B25-4082-8128-211CE4C5A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According to CPC Needs Assessments </a:t>
            </a:r>
          </a:p>
          <a:p>
            <a:r>
              <a:rPr lang="en-US" sz="2400" dirty="0"/>
              <a:t>Children ages 9 to 17 were reported as having the greatest mental health needs in the state. </a:t>
            </a:r>
          </a:p>
          <a:p>
            <a:r>
              <a:rPr lang="en-US" sz="2400" dirty="0"/>
              <a:t>Adults ages 18 to 54 were reported as having the 2</a:t>
            </a:r>
            <a:r>
              <a:rPr lang="en-US" sz="2400" baseline="30000" dirty="0"/>
              <a:t>nd</a:t>
            </a:r>
            <a:r>
              <a:rPr lang="en-US" sz="2400" dirty="0"/>
              <a:t> greatest mental health needs in the state. </a:t>
            </a:r>
          </a:p>
          <a:p>
            <a:r>
              <a:rPr lang="en-US" sz="2400" dirty="0"/>
              <a:t>Children ages birth to 8 were reported as having the 3</a:t>
            </a:r>
            <a:r>
              <a:rPr lang="en-US" sz="2400" baseline="30000" dirty="0"/>
              <a:t>rd</a:t>
            </a:r>
            <a:r>
              <a:rPr lang="en-US" sz="2400" dirty="0"/>
              <a:t> greatest mental health needs in the state.     </a:t>
            </a:r>
          </a:p>
          <a:p>
            <a:r>
              <a:rPr lang="en-US" sz="2400" dirty="0"/>
              <a:t>3765 </a:t>
            </a:r>
            <a:r>
              <a:rPr lang="en-US" sz="2400" i="0" dirty="0">
                <a:solidFill>
                  <a:srgbClr val="555555"/>
                </a:solidFill>
                <a:effectLst/>
              </a:rPr>
              <a:t>inpatient beds are available in the state for adults</a:t>
            </a:r>
            <a:endParaRPr lang="en-US" sz="2400" dirty="0"/>
          </a:p>
          <a:p>
            <a:r>
              <a:rPr lang="en-US" sz="2400" dirty="0"/>
              <a:t>289 </a:t>
            </a:r>
            <a:r>
              <a:rPr lang="en-US" sz="2400" i="0" dirty="0">
                <a:solidFill>
                  <a:srgbClr val="555555"/>
                </a:solidFill>
                <a:effectLst/>
              </a:rPr>
              <a:t>inpatient beds are available in the state for children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1 Logo w: White.png">
            <a:extLst>
              <a:ext uri="{FF2B5EF4-FFF2-40B4-BE49-F238E27FC236}">
                <a16:creationId xmlns:a16="http://schemas.microsoft.com/office/drawing/2014/main" id="{A8E06E87-9878-41AB-BA96-CCC7E740F3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817402"/>
            <a:ext cx="2963997" cy="98899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06355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BAC87-4B77-400C-B15C-177471B61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Parental Involvement and Family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91A7B-2B8C-4B3D-881A-679418BF4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NA reports show a combined total of 4422 children in Foster Care </a:t>
            </a:r>
          </a:p>
          <a:p>
            <a:r>
              <a:rPr lang="en-US" dirty="0"/>
              <a:t>There are not enough available foster care placements for children in the state of Alabama. </a:t>
            </a:r>
          </a:p>
          <a:p>
            <a:endParaRPr lang="en-US" dirty="0"/>
          </a:p>
        </p:txBody>
      </p:sp>
      <p:pic>
        <p:nvPicPr>
          <p:cNvPr id="4" name="1 Logo w: White.png">
            <a:extLst>
              <a:ext uri="{FF2B5EF4-FFF2-40B4-BE49-F238E27FC236}">
                <a16:creationId xmlns:a16="http://schemas.microsoft.com/office/drawing/2014/main" id="{01B329A9-52D2-4566-8396-604DE657DF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358" y="5692463"/>
            <a:ext cx="2963997" cy="98899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78219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C900A-700C-4C80-98D0-ECC258D79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Substance Abuse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05AE9-EBCE-4BC9-8AA7-2CDB4B5E8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555555"/>
                </a:solidFill>
              </a:rPr>
              <a:t>According to combined NA reports 1299 </a:t>
            </a:r>
            <a:r>
              <a:rPr lang="en-US" i="0" dirty="0">
                <a:solidFill>
                  <a:srgbClr val="555555"/>
                </a:solidFill>
                <a:effectLst/>
              </a:rPr>
              <a:t>juvenile delinquency cases were filed for drug and substance violations in Alabama. </a:t>
            </a:r>
          </a:p>
          <a:p>
            <a:r>
              <a:rPr lang="en-US" dirty="0">
                <a:solidFill>
                  <a:srgbClr val="555555"/>
                </a:solidFill>
              </a:rPr>
              <a:t>1243</a:t>
            </a:r>
            <a:r>
              <a:rPr lang="en-US" i="0" dirty="0">
                <a:solidFill>
                  <a:srgbClr val="555555"/>
                </a:solidFill>
                <a:effectLst/>
              </a:rPr>
              <a:t> children were removed from their homes due to parent drug use in Alabama</a:t>
            </a:r>
            <a:endParaRPr lang="en-US" dirty="0"/>
          </a:p>
        </p:txBody>
      </p:sp>
      <p:pic>
        <p:nvPicPr>
          <p:cNvPr id="4" name="1 Logo w: White.png">
            <a:extLst>
              <a:ext uri="{FF2B5EF4-FFF2-40B4-BE49-F238E27FC236}">
                <a16:creationId xmlns:a16="http://schemas.microsoft.com/office/drawing/2014/main" id="{D00D6431-343E-4EC0-85DB-7DC00B6955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358" y="5692463"/>
            <a:ext cx="2963997" cy="98899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39056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176</Words>
  <Application>Microsoft Macintosh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2022 Needs Assessment Update </vt:lpstr>
      <vt:lpstr>Mental Health</vt:lpstr>
      <vt:lpstr>Parental Involvement and Family Engagement</vt:lpstr>
      <vt:lpstr>Substance Abuse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Needs Assessment Update</dc:title>
  <dc:creator>Jenkins, Liletta</dc:creator>
  <cp:lastModifiedBy>katie jones</cp:lastModifiedBy>
  <cp:revision>3</cp:revision>
  <dcterms:created xsi:type="dcterms:W3CDTF">2022-10-26T01:22:14Z</dcterms:created>
  <dcterms:modified xsi:type="dcterms:W3CDTF">2022-10-26T21:32:38Z</dcterms:modified>
</cp:coreProperties>
</file>