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  <p:sldMasterId id="2147483820" r:id="rId2"/>
    <p:sldMasterId id="2147483832" r:id="rId3"/>
  </p:sldMasterIdLst>
  <p:notesMasterIdLst>
    <p:notesMasterId r:id="rId22"/>
  </p:notesMasterIdLst>
  <p:sldIdLst>
    <p:sldId id="1997" r:id="rId4"/>
    <p:sldId id="2143" r:id="rId5"/>
    <p:sldId id="1728" r:id="rId6"/>
    <p:sldId id="2121" r:id="rId7"/>
    <p:sldId id="2123" r:id="rId8"/>
    <p:sldId id="2128" r:id="rId9"/>
    <p:sldId id="2125" r:id="rId10"/>
    <p:sldId id="2137" r:id="rId11"/>
    <p:sldId id="2139" r:id="rId12"/>
    <p:sldId id="2118" r:id="rId13"/>
    <p:sldId id="2117" r:id="rId14"/>
    <p:sldId id="2119" r:id="rId15"/>
    <p:sldId id="2140" r:id="rId16"/>
    <p:sldId id="2141" r:id="rId17"/>
    <p:sldId id="2013" r:id="rId18"/>
    <p:sldId id="2142" r:id="rId19"/>
    <p:sldId id="2111" r:id="rId20"/>
    <p:sldId id="273" r:id="rId21"/>
  </p:sldIdLst>
  <p:sldSz cx="12192000" cy="6858000"/>
  <p:notesSz cx="7010400" cy="92964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GoodHeadlinePro"/>
      <p:regular r:id="rId29"/>
    </p:embeddedFont>
    <p:embeddedFont>
      <p:font typeface="GoodHeadlinePro-Black" panose="020B0A04020101020102" pitchFamily="34" charset="77"/>
      <p:bold r:id="rId30"/>
    </p:embeddedFont>
    <p:embeddedFont>
      <p:font typeface="GoodHeadlinePro-CondBold" panose="020B0806020101020102" pitchFamily="34" charset="77"/>
      <p:bold r:id="rId31"/>
    </p:embeddedFont>
    <p:embeddedFont>
      <p:font typeface="GoodHeadlinePro-XCondMedium" panose="020B0608020101020102" pitchFamily="34" charset="77"/>
      <p:regular r:id="rId32"/>
    </p:embeddedFont>
    <p:embeddedFont>
      <p:font typeface="IvyJournal SemiBold" panose="020B0404020101010102" pitchFamily="34" charset="0"/>
      <p:regular r:id="rId33"/>
      <p:bold r:id="rId34"/>
    </p:embeddedFont>
    <p:embeddedFont>
      <p:font typeface="IvyJournal SemiBold Italic" panose="020B0404020101010102" pitchFamily="34" charset="0"/>
      <p:bold r:id="rId35"/>
      <p:italic r:id="rId36"/>
      <p:boldItalic r:id="rId37"/>
    </p:embeddedFont>
    <p:embeddedFont>
      <p:font typeface="Roboto" panose="020F0502020204030204" pitchFamily="34" charset="0"/>
      <p:regular r:id="rId38"/>
      <p:bold r:id="rId39"/>
      <p:italic r:id="rId40"/>
      <p:boldItalic r:id="rId41"/>
    </p:embeddedFont>
    <p:embeddedFont>
      <p:font typeface="Sitka Heading" pitchFamily="2" charset="0"/>
      <p:regular r:id="rId42"/>
      <p:bold r:id="rId43"/>
      <p:italic r:id="rId44"/>
      <p:boldItalic r:id="rId45"/>
    </p:embeddedFont>
    <p:embeddedFont>
      <p:font typeface="Sitka Small Semibold" panose="020F0502020204030204" pitchFamily="34" charset="0"/>
      <p:regular r:id="rId46"/>
      <p:bold r:id="rId47"/>
      <p:boldItalic r:id="rId48"/>
    </p:embeddedFont>
    <p:embeddedFont>
      <p:font typeface="Sitka Text" pitchFamily="2" charset="0"/>
      <p:regular r:id="rId49"/>
      <p:bold r:id="rId50"/>
      <p:italic r:id="rId51"/>
      <p:boldItalic r:id="rId52"/>
    </p:embeddedFont>
    <p:embeddedFont>
      <p:font typeface="Sitka Text Semibold" panose="020F0502020204030204" pitchFamily="34" charset="0"/>
      <p:regular r:id="rId53"/>
      <p:bold r:id="rId54"/>
      <p:boldItalic r:id="rId55"/>
    </p:embeddedFont>
    <p:embeddedFont>
      <p:font typeface="Source Sans Pro" panose="020B0503030403020204" pitchFamily="34" charset="0"/>
      <p:regular r:id="rId56"/>
      <p:bold r:id="rId57"/>
      <p:italic r:id="rId58"/>
      <p:boldItalic r:id="rId59"/>
    </p:embeddedFont>
    <p:embeddedFont>
      <p:font typeface="Source Sans Pro SemiBold" panose="020B0503030403020204" pitchFamily="34" charset="0"/>
      <p:regular r:id="rId60"/>
      <p:bold r:id="rId61"/>
      <p:boldItalic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1947"/>
    <a:srgbClr val="1A1E4B"/>
    <a:srgbClr val="0697CE"/>
    <a:srgbClr val="EA1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7" autoAdjust="0"/>
    <p:restoredTop sz="69479" autoAdjust="0"/>
  </p:normalViewPr>
  <p:slideViewPr>
    <p:cSldViewPr snapToGrid="0">
      <p:cViewPr varScale="1">
        <p:scale>
          <a:sx n="86" d="100"/>
          <a:sy n="86" d="100"/>
        </p:scale>
        <p:origin x="1304" y="192"/>
      </p:cViewPr>
      <p:guideLst/>
    </p:cSldViewPr>
  </p:slideViewPr>
  <p:outlineViewPr>
    <p:cViewPr>
      <p:scale>
        <a:sx n="33" d="100"/>
        <a:sy n="33" d="100"/>
      </p:scale>
      <p:origin x="0" y="-2314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font4.fntdata"/><Relationship Id="rId21" Type="http://schemas.openxmlformats.org/officeDocument/2006/relationships/slide" Target="slides/slide18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font" Target="fonts/font28.fntdata"/><Relationship Id="rId55" Type="http://schemas.openxmlformats.org/officeDocument/2006/relationships/font" Target="fonts/font33.fntdata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7.fntdata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3" Type="http://schemas.openxmlformats.org/officeDocument/2006/relationships/font" Target="fonts/font31.fntdata"/><Relationship Id="rId58" Type="http://schemas.openxmlformats.org/officeDocument/2006/relationships/font" Target="fonts/font36.fntdata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font" Target="fonts/font39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56" Type="http://schemas.openxmlformats.org/officeDocument/2006/relationships/font" Target="fonts/font34.fntdata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font" Target="fonts/font2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59" Type="http://schemas.openxmlformats.org/officeDocument/2006/relationships/font" Target="fonts/font37.fntdata"/><Relationship Id="rId20" Type="http://schemas.openxmlformats.org/officeDocument/2006/relationships/slide" Target="slides/slide17.xml"/><Relationship Id="rId41" Type="http://schemas.openxmlformats.org/officeDocument/2006/relationships/font" Target="fonts/font19.fntdata"/><Relationship Id="rId54" Type="http://schemas.openxmlformats.org/officeDocument/2006/relationships/font" Target="fonts/font32.fntdata"/><Relationship Id="rId62" Type="http://schemas.openxmlformats.org/officeDocument/2006/relationships/font" Target="fonts/font4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font" Target="fonts/font27.fntdata"/><Relationship Id="rId57" Type="http://schemas.openxmlformats.org/officeDocument/2006/relationships/font" Target="fonts/font35.fntdata"/><Relationship Id="rId10" Type="http://schemas.openxmlformats.org/officeDocument/2006/relationships/slide" Target="slides/slide7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font" Target="fonts/font30.fntdata"/><Relationship Id="rId60" Type="http://schemas.openxmlformats.org/officeDocument/2006/relationships/font" Target="fonts/font38.fntdata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font" Target="fonts/font1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45981572082015E-2"/>
          <c:y val="2.1279231017299265E-2"/>
          <c:w val="0.95104685067583761"/>
          <c:h val="0.8805345519718852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66</c:v>
                </c:pt>
                <c:pt idx="1">
                  <c:v>71</c:v>
                </c:pt>
                <c:pt idx="2">
                  <c:v>75</c:v>
                </c:pt>
                <c:pt idx="3">
                  <c:v>80</c:v>
                </c:pt>
                <c:pt idx="4">
                  <c:v>76</c:v>
                </c:pt>
                <c:pt idx="5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DC-4FE8-AF44-9679D9995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219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smooth val="0"/>
        <c:axId val="859813295"/>
        <c:axId val="859816207"/>
      </c:lineChart>
      <c:catAx>
        <c:axId val="859813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859816207"/>
        <c:crosses val="autoZero"/>
        <c:auto val="1"/>
        <c:lblAlgn val="ctr"/>
        <c:lblOffset val="100"/>
        <c:noMultiLvlLbl val="0"/>
      </c:catAx>
      <c:valAx>
        <c:axId val="859816207"/>
        <c:scaling>
          <c:orientation val="minMax"/>
          <c:min val="6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859813295"/>
        <c:crosses val="autoZero"/>
        <c:crossBetween val="between"/>
      </c:valAx>
      <c:spPr>
        <a:noFill/>
        <a:ln w="41275">
          <a:solidFill>
            <a:schemeClr val="accent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>
          <a:latin typeface="Source Sans Pro" panose="020B0503030403020204" pitchFamily="34" charset="0"/>
          <a:ea typeface="Source Sans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A373C6-8DD5-4651-BE34-7AB2D3304D9B}" type="datetimeFigureOut">
              <a:rPr lang="en-US" smtClean="0"/>
              <a:t>10/23/22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3F503DC-9820-4BDB-AA1B-BD5EF4EDBF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4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503DC-9820-4BDB-AA1B-BD5EF4EDBFA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1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3AA5E-F9B5-4761-A61A-DEEC2A46CB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057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503DC-9820-4BDB-AA1B-BD5EF4EDBFA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77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503DC-9820-4BDB-AA1B-BD5EF4EDBFA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549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503DC-9820-4BDB-AA1B-BD5EF4EDBF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357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503DC-9820-4BDB-AA1B-BD5EF4EDBF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488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503DC-9820-4BDB-AA1B-BD5EF4EDBF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464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503DC-9820-4BDB-AA1B-BD5EF4EDBF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716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100" baseline="0" dirty="0">
                <a:solidFill>
                  <a:schemeClr val="tx1"/>
                </a:solidFill>
              </a:rPr>
              <a:t>Physical Security:</a:t>
            </a:r>
          </a:p>
          <a:p>
            <a:pPr marL="228600" indent="-228600" algn="l">
              <a:buAutoNum type="arabicPeriod"/>
            </a:pPr>
            <a:r>
              <a:rPr lang="en-US" sz="1100" baseline="0" dirty="0">
                <a:solidFill>
                  <a:schemeClr val="tx1"/>
                </a:solidFill>
              </a:rPr>
              <a:t>Funding for School Resource Officers (SROs) and District Safety Coordinators (DSCs) </a:t>
            </a:r>
          </a:p>
          <a:p>
            <a:pPr marL="457200" lvl="1" indent="0" algn="l">
              <a:buNone/>
            </a:pPr>
            <a:r>
              <a:rPr lang="en-US" sz="1100" baseline="0" dirty="0">
                <a:solidFill>
                  <a:schemeClr val="tx1"/>
                </a:solidFill>
              </a:rPr>
              <a:t>• SDE requires every school system required to name a designated DSC who attends SDE sponsored training 3 times per semester (all systems have one (some serve in multiple jobs though instead of full-time DSC) </a:t>
            </a:r>
          </a:p>
          <a:p>
            <a:pPr marL="457200" lvl="1" indent="0" algn="l">
              <a:buNone/>
            </a:pPr>
            <a:r>
              <a:rPr lang="en-US" sz="1100" baseline="0" dirty="0">
                <a:solidFill>
                  <a:schemeClr val="tx1"/>
                </a:solidFill>
              </a:rPr>
              <a:t>• Every School system has some, not each school. Many law enforcement agencies and school districts split SRO expenses. </a:t>
            </a:r>
          </a:p>
          <a:p>
            <a:pPr marL="228600" indent="-228600" algn="l">
              <a:buAutoNum type="arabicPeriod"/>
            </a:pPr>
            <a:r>
              <a:rPr lang="en-US" sz="1100" baseline="0" dirty="0">
                <a:solidFill>
                  <a:schemeClr val="tx1"/>
                </a:solidFill>
              </a:rPr>
              <a:t>Bond Issue for Enhancing School Building Security Partially </a:t>
            </a:r>
          </a:p>
          <a:p>
            <a:pPr marL="457200" lvl="1" indent="0" algn="l">
              <a:buNone/>
            </a:pPr>
            <a:r>
              <a:rPr lang="en-US" sz="1100" baseline="0" dirty="0">
                <a:solidFill>
                  <a:schemeClr val="tx1"/>
                </a:solidFill>
              </a:rPr>
              <a:t>• 2020 PSCA Bond provided $912m to K-12 schools for Capital Improvement Projects -- The PSCA bond in 2020 resulted in school security enhancements being allowable so long as they qualified as capital improvements. There has not been a bond dedicated to security.</a:t>
            </a:r>
          </a:p>
          <a:p>
            <a:pPr marL="457200" lvl="1" indent="0" algn="l">
              <a:buNone/>
            </a:pPr>
            <a:r>
              <a:rPr lang="en-US" sz="1100" baseline="0" dirty="0">
                <a:solidFill>
                  <a:schemeClr val="tx1"/>
                </a:solidFill>
              </a:rPr>
              <a:t>• Advancement &amp; Technology (A&amp;T) Funds (allowable A&amp;T expenditures)</a:t>
            </a:r>
          </a:p>
          <a:p>
            <a:pPr marL="228600" indent="-228600" algn="l">
              <a:buAutoNum type="arabicPeriod"/>
            </a:pPr>
            <a:r>
              <a:rPr lang="en-US" sz="1100" baseline="0" dirty="0">
                <a:solidFill>
                  <a:schemeClr val="tx1"/>
                </a:solidFill>
              </a:rPr>
              <a:t> Surveillance Systems Linked to Law Enforcement 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100" baseline="0" dirty="0">
                <a:solidFill>
                  <a:schemeClr val="tx1"/>
                </a:solidFill>
              </a:rPr>
              <a:t>Some already in place, but many school districts must upgrade their camera systems to allow for real-time connection to 911 centers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endParaRPr lang="en-US" sz="1100" baseline="0" dirty="0">
              <a:solidFill>
                <a:schemeClr val="tx1"/>
              </a:solidFill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sz="1100" baseline="0" dirty="0">
                <a:solidFill>
                  <a:schemeClr val="tx1"/>
                </a:solidFill>
              </a:rPr>
              <a:t>Threat Assessments &amp; Mental Health:</a:t>
            </a:r>
          </a:p>
          <a:p>
            <a:pPr marL="228600" lvl="0" indent="-228600" algn="l">
              <a:buFont typeface="Arial" panose="020B0604020202020204" pitchFamily="34" charset="0"/>
              <a:buAutoNum type="arabicPeriod"/>
            </a:pPr>
            <a:r>
              <a:rPr lang="en-US" sz="1100" baseline="0" dirty="0">
                <a:solidFill>
                  <a:schemeClr val="tx1"/>
                </a:solidFill>
              </a:rPr>
              <a:t>School-Based Mental Health Fully </a:t>
            </a:r>
          </a:p>
          <a:p>
            <a:pPr marL="457200" lvl="1" indent="0" algn="l">
              <a:buFont typeface="Arial" panose="020B0604020202020204" pitchFamily="34" charset="0"/>
              <a:buNone/>
            </a:pPr>
            <a:r>
              <a:rPr lang="en-US" sz="1100" baseline="0" dirty="0">
                <a:solidFill>
                  <a:schemeClr val="tx1"/>
                </a:solidFill>
              </a:rPr>
              <a:t>• School-Based Mental Health Collaboration Program currently has 91 school districts and 18 community mental health centers partnering to provide mental health services within school districts </a:t>
            </a:r>
          </a:p>
          <a:p>
            <a:pPr marL="457200" lvl="1" indent="0" algn="l">
              <a:buFont typeface="Arial" panose="020B0604020202020204" pitchFamily="34" charset="0"/>
              <a:buNone/>
            </a:pPr>
            <a:r>
              <a:rPr lang="en-US" sz="1100" baseline="0" dirty="0">
                <a:solidFill>
                  <a:schemeClr val="tx1"/>
                </a:solidFill>
              </a:rPr>
              <a:t>• MHSC Program will provide a MHSC for every school district this fall</a:t>
            </a: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sz="1100" baseline="0" dirty="0">
                <a:solidFill>
                  <a:schemeClr val="tx1"/>
                </a:solidFill>
              </a:rPr>
              <a:t>2. Identifying Warning Signs -- Allowable funding includes: • $250,000 for YMHFA training grants and • $3m Bullying Prevention Grants </a:t>
            </a:r>
          </a:p>
          <a:p>
            <a:pPr marL="457200" lvl="1" indent="0" algn="l">
              <a:buFont typeface="Arial" panose="020B0604020202020204" pitchFamily="34" charset="0"/>
              <a:buNone/>
            </a:pPr>
            <a:r>
              <a:rPr lang="en-US" sz="1100" baseline="0" dirty="0">
                <a:solidFill>
                  <a:schemeClr val="tx1"/>
                </a:solidFill>
              </a:rPr>
              <a:t>• Our state has implemented the Colorado threat assessment model (referenced in the SAFE Report appendix) and ALSDE provides regular training </a:t>
            </a:r>
          </a:p>
          <a:p>
            <a:pPr marL="457200" lvl="1" indent="0" algn="l">
              <a:buFont typeface="Arial" panose="020B0604020202020204" pitchFamily="34" charset="0"/>
              <a:buNone/>
            </a:pPr>
            <a:r>
              <a:rPr lang="en-US" sz="1100" baseline="0" dirty="0">
                <a:solidFill>
                  <a:schemeClr val="tx1"/>
                </a:solidFill>
              </a:rPr>
              <a:t>• Youth Mental Health First Aid (YMHFA) also provided </a:t>
            </a:r>
          </a:p>
          <a:p>
            <a:pPr marL="457200" lvl="1" indent="0" algn="l">
              <a:buFont typeface="Arial" panose="020B0604020202020204" pitchFamily="34" charset="0"/>
              <a:buNone/>
            </a:pPr>
            <a:r>
              <a:rPr lang="en-US" sz="1100" baseline="0" dirty="0">
                <a:solidFill>
                  <a:schemeClr val="tx1"/>
                </a:solidFill>
              </a:rPr>
              <a:t>• Schools use various strategies and/or products to identify at risk students </a:t>
            </a: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sz="1100" baseline="0" dirty="0">
                <a:solidFill>
                  <a:schemeClr val="tx1"/>
                </a:solidFill>
              </a:rPr>
              <a:t>3. Reporting Threats 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100" baseline="0" dirty="0">
                <a:solidFill>
                  <a:schemeClr val="tx1"/>
                </a:solidFill>
              </a:rPr>
              <a:t>Fully previously funded by ALEA, currently funded by ALSDE operating expenses, at risk, and upgraded with a federal grant 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100" baseline="0" dirty="0">
                <a:solidFill>
                  <a:schemeClr val="tx1"/>
                </a:solidFill>
              </a:rPr>
              <a:t>ALSDE partners with </a:t>
            </a:r>
            <a:r>
              <a:rPr lang="en-US" sz="1100" baseline="0" dirty="0" err="1">
                <a:solidFill>
                  <a:schemeClr val="tx1"/>
                </a:solidFill>
              </a:rPr>
              <a:t>nSIDE</a:t>
            </a:r>
            <a:r>
              <a:rPr lang="en-US" sz="1100" baseline="0" dirty="0">
                <a:solidFill>
                  <a:schemeClr val="tx1"/>
                </a:solidFill>
              </a:rPr>
              <a:t>, School Safety Platform, to create the Alabama Emergency Alert System for Education (AEASE). </a:t>
            </a:r>
          </a:p>
          <a:p>
            <a:pPr marL="228600" lvl="0" indent="-228600" algn="l">
              <a:buFont typeface="Arial" panose="020B0604020202020204" pitchFamily="34" charset="0"/>
              <a:buAutoNum type="arabicPeriod" startAt="4"/>
            </a:pPr>
            <a:r>
              <a:rPr lang="en-US" sz="1100" baseline="0" dirty="0">
                <a:solidFill>
                  <a:schemeClr val="tx1"/>
                </a:solidFill>
              </a:rPr>
              <a:t>Tracking School Violence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sz="1100" baseline="0" dirty="0">
                <a:solidFill>
                  <a:schemeClr val="tx1"/>
                </a:solidFill>
              </a:rPr>
              <a:t>Every school system required to complete Student Incident Reports (SIRs) which allow ALSDE to track and report offenses throughout the year instead of annually Reporting also available through: • Suspicious Activity Report (SAR) with ALEA’s Fusion Center • </a:t>
            </a:r>
            <a:r>
              <a:rPr lang="en-US" sz="1100" baseline="0" dirty="0" err="1">
                <a:solidFill>
                  <a:schemeClr val="tx1"/>
                </a:solidFill>
              </a:rPr>
              <a:t>nSide’s</a:t>
            </a:r>
            <a:r>
              <a:rPr lang="en-US" sz="1100" baseline="0" dirty="0">
                <a:solidFill>
                  <a:schemeClr val="tx1"/>
                </a:solidFill>
              </a:rPr>
              <a:t> AEASE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endParaRPr lang="en-US" sz="1100" baseline="0" dirty="0">
              <a:solidFill>
                <a:schemeClr val="tx1"/>
              </a:solidFill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sz="1100" baseline="0" dirty="0">
                <a:solidFill>
                  <a:schemeClr val="tx1"/>
                </a:solidFill>
              </a:rPr>
              <a:t>Coordinated Training and Planning</a:t>
            </a:r>
          </a:p>
          <a:p>
            <a:pPr marL="228600" lvl="0" indent="-228600" algn="l">
              <a:buFont typeface="Arial" panose="020B0604020202020204" pitchFamily="34" charset="0"/>
              <a:buAutoNum type="arabicPeriod"/>
            </a:pPr>
            <a:r>
              <a:rPr lang="en-US" sz="1100" baseline="0" dirty="0">
                <a:solidFill>
                  <a:schemeClr val="tx1"/>
                </a:solidFill>
              </a:rPr>
              <a:t>Empowered and Accountable District Safety Coordinators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100" baseline="0" dirty="0">
                <a:solidFill>
                  <a:schemeClr val="tx1"/>
                </a:solidFill>
              </a:rPr>
              <a:t>Every School System is required to name a designate DSC who attends SDE sponsored training 3 times per semester</a:t>
            </a:r>
          </a:p>
          <a:p>
            <a:pPr marL="228600" lvl="0" indent="-228600" algn="l">
              <a:buFont typeface="Arial" panose="020B0604020202020204" pitchFamily="34" charset="0"/>
              <a:buAutoNum type="arabicPeriod" startAt="2"/>
            </a:pPr>
            <a:r>
              <a:rPr lang="en-US" sz="1100" baseline="0" dirty="0">
                <a:solidFill>
                  <a:schemeClr val="tx1"/>
                </a:solidFill>
              </a:rPr>
              <a:t>Building a culture of Safety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100" baseline="0" dirty="0">
                <a:solidFill>
                  <a:schemeClr val="tx1"/>
                </a:solidFill>
              </a:rPr>
              <a:t>Each school district required to have emergency operations plan 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100" baseline="0" dirty="0">
                <a:solidFill>
                  <a:schemeClr val="tx1"/>
                </a:solidFill>
              </a:rPr>
              <a:t>Each school required to annually train students and teachers on the emergency plan 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100" baseline="0" dirty="0">
                <a:solidFill>
                  <a:schemeClr val="tx1"/>
                </a:solidFill>
              </a:rPr>
              <a:t>Act 2021-424 required mental health awareness also be included in the annual training with school personnel</a:t>
            </a:r>
          </a:p>
          <a:p>
            <a:pPr marL="228600" lvl="0" indent="-228600" algn="l">
              <a:buFont typeface="Arial" panose="020B0604020202020204" pitchFamily="34" charset="0"/>
              <a:buAutoNum type="arabicPeriod" startAt="3"/>
            </a:pPr>
            <a:r>
              <a:rPr lang="en-US" sz="1100" baseline="0" dirty="0">
                <a:solidFill>
                  <a:schemeClr val="tx1"/>
                </a:solidFill>
              </a:rPr>
              <a:t>School Safety Training and Compliance Teams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100" baseline="0" dirty="0">
                <a:solidFill>
                  <a:schemeClr val="tx1"/>
                </a:solidFill>
              </a:rPr>
              <a:t>Seven Regional School Safety Coordinators support their regions by conducting Threat Assessment trainings, school safety walkthroughs, YMHFA trainings, safety compliance monitoring, drill simulations, school safety best practices,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503DC-9820-4BDB-AA1B-BD5EF4EDBF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023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503DC-9820-4BDB-AA1B-BD5EF4EDBFA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70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503DC-9820-4BDB-AA1B-BD5EF4EDBF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198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503DC-9820-4BDB-AA1B-BD5EF4EDBFA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75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503DC-9820-4BDB-AA1B-BD5EF4EDBFA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409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503DC-9820-4BDB-AA1B-BD5EF4EDBFA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7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503DC-9820-4BDB-AA1B-BD5EF4EDBFA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26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503DC-9820-4BDB-AA1B-BD5EF4EDBFA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64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D2F9E-D167-4ED3-83EC-AE46EA34BEC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70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503DC-9820-4BDB-AA1B-BD5EF4EDBF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39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92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Main Title &amp;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7092" y="1178429"/>
            <a:ext cx="1115781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092" y="455086"/>
            <a:ext cx="11157819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78"/>
          <p:cNvSpPr>
            <a:spLocks noGrp="1"/>
          </p:cNvSpPr>
          <p:nvPr>
            <p:ph type="pic" sz="quarter" idx="27" hasCustomPrompt="1"/>
          </p:nvPr>
        </p:nvSpPr>
        <p:spPr>
          <a:xfrm>
            <a:off x="517091" y="2463801"/>
            <a:ext cx="2632510" cy="3129232"/>
          </a:xfrm>
          <a:custGeom>
            <a:avLst/>
            <a:gdLst>
              <a:gd name="connsiteX0" fmla="*/ 0 w 4897803"/>
              <a:gd name="connsiteY0" fmla="*/ 0 h 2812035"/>
              <a:gd name="connsiteX1" fmla="*/ 4897803 w 4897803"/>
              <a:gd name="connsiteY1" fmla="*/ 0 h 2812035"/>
              <a:gd name="connsiteX2" fmla="*/ 4897803 w 4897803"/>
              <a:gd name="connsiteY2" fmla="*/ 2812035 h 2812035"/>
              <a:gd name="connsiteX3" fmla="*/ 0 w 4897803"/>
              <a:gd name="connsiteY3" fmla="*/ 2812035 h 281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803" h="2812035">
                <a:moveTo>
                  <a:pt x="0" y="0"/>
                </a:moveTo>
                <a:lnTo>
                  <a:pt x="4897803" y="0"/>
                </a:lnTo>
                <a:lnTo>
                  <a:pt x="4897803" y="2812035"/>
                </a:lnTo>
                <a:lnTo>
                  <a:pt x="0" y="28120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278"/>
          <p:cNvSpPr>
            <a:spLocks noGrp="1"/>
          </p:cNvSpPr>
          <p:nvPr>
            <p:ph type="pic" sz="quarter" idx="28" hasCustomPrompt="1"/>
          </p:nvPr>
        </p:nvSpPr>
        <p:spPr>
          <a:xfrm>
            <a:off x="3331839" y="2463801"/>
            <a:ext cx="2632510" cy="3129232"/>
          </a:xfrm>
          <a:custGeom>
            <a:avLst/>
            <a:gdLst>
              <a:gd name="connsiteX0" fmla="*/ 0 w 4897803"/>
              <a:gd name="connsiteY0" fmla="*/ 0 h 2812035"/>
              <a:gd name="connsiteX1" fmla="*/ 4897803 w 4897803"/>
              <a:gd name="connsiteY1" fmla="*/ 0 h 2812035"/>
              <a:gd name="connsiteX2" fmla="*/ 4897803 w 4897803"/>
              <a:gd name="connsiteY2" fmla="*/ 2812035 h 2812035"/>
              <a:gd name="connsiteX3" fmla="*/ 0 w 4897803"/>
              <a:gd name="connsiteY3" fmla="*/ 2812035 h 281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803" h="2812035">
                <a:moveTo>
                  <a:pt x="0" y="0"/>
                </a:moveTo>
                <a:lnTo>
                  <a:pt x="4897803" y="0"/>
                </a:lnTo>
                <a:lnTo>
                  <a:pt x="4897803" y="2812035"/>
                </a:lnTo>
                <a:lnTo>
                  <a:pt x="0" y="28120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Picture Placeholder 278"/>
          <p:cNvSpPr>
            <a:spLocks noGrp="1"/>
          </p:cNvSpPr>
          <p:nvPr>
            <p:ph type="pic" sz="quarter" idx="29" hasCustomPrompt="1"/>
          </p:nvPr>
        </p:nvSpPr>
        <p:spPr>
          <a:xfrm>
            <a:off x="9042401" y="2463801"/>
            <a:ext cx="2632510" cy="3129232"/>
          </a:xfrm>
          <a:custGeom>
            <a:avLst/>
            <a:gdLst>
              <a:gd name="connsiteX0" fmla="*/ 0 w 4897803"/>
              <a:gd name="connsiteY0" fmla="*/ 0 h 2812035"/>
              <a:gd name="connsiteX1" fmla="*/ 4897803 w 4897803"/>
              <a:gd name="connsiteY1" fmla="*/ 0 h 2812035"/>
              <a:gd name="connsiteX2" fmla="*/ 4897803 w 4897803"/>
              <a:gd name="connsiteY2" fmla="*/ 2812035 h 2812035"/>
              <a:gd name="connsiteX3" fmla="*/ 0 w 4897803"/>
              <a:gd name="connsiteY3" fmla="*/ 2812035 h 281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803" h="2812035">
                <a:moveTo>
                  <a:pt x="0" y="0"/>
                </a:moveTo>
                <a:lnTo>
                  <a:pt x="4897803" y="0"/>
                </a:lnTo>
                <a:lnTo>
                  <a:pt x="4897803" y="2812035"/>
                </a:lnTo>
                <a:lnTo>
                  <a:pt x="0" y="28120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71694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Main Title &amp;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1" y="455086"/>
            <a:ext cx="11157819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641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Main Title &amp;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9"/>
            <a:ext cx="1115781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1" y="455086"/>
            <a:ext cx="11157819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368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75017" y="2299645"/>
            <a:ext cx="2255520" cy="196366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3548846" y="2299645"/>
            <a:ext cx="2255520" cy="196366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422676" y="2299645"/>
            <a:ext cx="2255520" cy="196366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9296505" y="2299645"/>
            <a:ext cx="2255520" cy="196366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30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08002" y="455087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84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6" grpId="0" animBg="1"/>
      <p:bldP spid="17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30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08002" y="455087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52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002633" y="2491148"/>
            <a:ext cx="2255520" cy="133894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1002633" y="4210960"/>
            <a:ext cx="2255520" cy="133894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260165" y="2491148"/>
            <a:ext cx="2255520" cy="133894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6260165" y="4210960"/>
            <a:ext cx="2255520" cy="133894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30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08002" y="455087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113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6" grpId="0" animBg="1"/>
      <p:bldP spid="17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08002" y="2423197"/>
            <a:ext cx="1806059" cy="9017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508002" y="3573473"/>
            <a:ext cx="1806059" cy="9017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08002" y="455087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508002" y="4723747"/>
            <a:ext cx="1806059" cy="9017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4250267" y="2423197"/>
            <a:ext cx="1806059" cy="9017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4250267" y="3573473"/>
            <a:ext cx="1806059" cy="9017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4250267" y="4723747"/>
            <a:ext cx="1806059" cy="9017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9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7992531" y="2423197"/>
            <a:ext cx="1806059" cy="9017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0" name="Picture Placeholder 7"/>
          <p:cNvSpPr>
            <a:spLocks noGrp="1"/>
          </p:cNvSpPr>
          <p:nvPr>
            <p:ph type="pic" sz="quarter" idx="28" hasCustomPrompt="1"/>
          </p:nvPr>
        </p:nvSpPr>
        <p:spPr>
          <a:xfrm>
            <a:off x="7992531" y="3573473"/>
            <a:ext cx="1806059" cy="9017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1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7992531" y="4723747"/>
            <a:ext cx="1806059" cy="9017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30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</p:spTree>
    <p:extLst>
      <p:ext uri="{BB962C8B-B14F-4D97-AF65-F5344CB8AC3E}">
        <p14:creationId xmlns:p14="http://schemas.microsoft.com/office/powerpoint/2010/main" val="182377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 animBg="1"/>
      <p:bldP spid="33" grpId="0" animBg="1"/>
      <p:bldP spid="34" grpId="0" animBg="1"/>
      <p:bldP spid="35" grpId="0" animBg="1"/>
      <p:bldP spid="59" grpId="0" animBg="1"/>
      <p:bldP spid="60" grpId="0" animBg="1"/>
      <p:bldP spid="61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08001" y="2360351"/>
            <a:ext cx="2777068" cy="88467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508001" y="3510627"/>
            <a:ext cx="2777068" cy="88467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08002" y="455087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508001" y="4660901"/>
            <a:ext cx="2777068" cy="88467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9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6124812" y="2360351"/>
            <a:ext cx="2777068" cy="88467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0" name="Picture Placeholder 7"/>
          <p:cNvSpPr>
            <a:spLocks noGrp="1"/>
          </p:cNvSpPr>
          <p:nvPr>
            <p:ph type="pic" sz="quarter" idx="28" hasCustomPrompt="1"/>
          </p:nvPr>
        </p:nvSpPr>
        <p:spPr>
          <a:xfrm>
            <a:off x="6124812" y="3510627"/>
            <a:ext cx="2777068" cy="88467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1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6124812" y="4660901"/>
            <a:ext cx="2777068" cy="88467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30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</p:spTree>
    <p:extLst>
      <p:ext uri="{BB962C8B-B14F-4D97-AF65-F5344CB8AC3E}">
        <p14:creationId xmlns:p14="http://schemas.microsoft.com/office/powerpoint/2010/main" val="63506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 animBg="1"/>
      <p:bldP spid="59" grpId="0" animBg="1"/>
      <p:bldP spid="60" grpId="0" animBg="1"/>
      <p:bldP spid="61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30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2" y="455087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829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803402"/>
            <a:ext cx="12192000" cy="318770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tIns="640080" bIns="182880" anchor="ctr" anchorCtr="0"/>
          <a:lstStyle>
            <a:lvl1pPr algn="ctr" rtl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30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08002" y="455087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56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17092" y="455086"/>
            <a:ext cx="11157819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7092" y="1275051"/>
            <a:ext cx="1115781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Picture Placeholder 278"/>
          <p:cNvSpPr>
            <a:spLocks noGrp="1"/>
          </p:cNvSpPr>
          <p:nvPr>
            <p:ph type="pic" sz="quarter" idx="28" hasCustomPrompt="1"/>
          </p:nvPr>
        </p:nvSpPr>
        <p:spPr>
          <a:xfrm>
            <a:off x="517092" y="2311400"/>
            <a:ext cx="11157817" cy="372049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17841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30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08002" y="455087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41867" y="2567296"/>
            <a:ext cx="5892802" cy="299530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14710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30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08002" y="455087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41867" y="2679795"/>
            <a:ext cx="5892802" cy="29018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7690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30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08002" y="455087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41867" y="2681774"/>
            <a:ext cx="5892802" cy="28301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52490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30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08002" y="455087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41867" y="2566882"/>
            <a:ext cx="5892802" cy="302608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7537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30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08002" y="455087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672667" y="2808999"/>
            <a:ext cx="5892802" cy="258955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5414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30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08002" y="455087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672667" y="2645833"/>
            <a:ext cx="5892802" cy="287612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85208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87569" y="4546600"/>
            <a:ext cx="1646032" cy="165946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403023" y="4546600"/>
            <a:ext cx="1646032" cy="165946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318476" y="4546600"/>
            <a:ext cx="1646032" cy="165946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73152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233930" y="4546600"/>
            <a:ext cx="1646032" cy="165946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8149382" y="4546600"/>
            <a:ext cx="1646032" cy="165946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10064838" y="4546600"/>
            <a:ext cx="1646032" cy="165946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30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508002" y="455087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672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48093" y="2243667"/>
            <a:ext cx="2026933" cy="156647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851346" y="2243667"/>
            <a:ext cx="2026933" cy="156647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054599" y="2243667"/>
            <a:ext cx="2026933" cy="156647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73152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648093" y="4243152"/>
            <a:ext cx="2026933" cy="156647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2851346" y="4243152"/>
            <a:ext cx="2026933" cy="156647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5054599" y="4243152"/>
            <a:ext cx="2026933" cy="156647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73152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7257853" y="2243667"/>
            <a:ext cx="4230190" cy="394265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30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508002" y="455087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906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5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 rot="16200000">
            <a:off x="-3232884" y="3193319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240759" y="1350473"/>
            <a:ext cx="3009508" cy="137367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1240759" y="2875511"/>
            <a:ext cx="3009508" cy="137367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1240759" y="4442923"/>
            <a:ext cx="3009508" cy="137367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73152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75607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30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508002" y="455087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42900" y="2098589"/>
            <a:ext cx="2255520" cy="197239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3756777" y="4267792"/>
            <a:ext cx="2255520" cy="197239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2793609" y="2097107"/>
            <a:ext cx="3218688" cy="1975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42900" y="4266309"/>
            <a:ext cx="3218688" cy="19753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207486" y="2098589"/>
            <a:ext cx="2255520" cy="197239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9621364" y="4267792"/>
            <a:ext cx="2255520" cy="197239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8658196" y="2097107"/>
            <a:ext cx="3218688" cy="1975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6207486" y="4266309"/>
            <a:ext cx="3218688" cy="19753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2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17092" y="455086"/>
            <a:ext cx="11157819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7092" y="1275051"/>
            <a:ext cx="1115781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</p:spTree>
    <p:extLst>
      <p:ext uri="{BB962C8B-B14F-4D97-AF65-F5344CB8AC3E}">
        <p14:creationId xmlns:p14="http://schemas.microsoft.com/office/powerpoint/2010/main" val="17352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30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08002" y="455087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232747" y="2273867"/>
            <a:ext cx="2255520" cy="20018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3725333" y="2273867"/>
            <a:ext cx="2255520" cy="20018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228080" y="2273867"/>
            <a:ext cx="2255520" cy="20018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8717280" y="2273867"/>
            <a:ext cx="2255520" cy="20018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0628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30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08002" y="455087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232747" y="2163234"/>
            <a:ext cx="2255520" cy="315444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3725333" y="2163234"/>
            <a:ext cx="2255520" cy="315444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228080" y="2163234"/>
            <a:ext cx="2255520" cy="315444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8717280" y="2163234"/>
            <a:ext cx="2255520" cy="315444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8295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30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508002" y="455087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42900" y="2329585"/>
            <a:ext cx="2255520" cy="166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342900" y="4192188"/>
            <a:ext cx="2255520" cy="166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2793609" y="2328333"/>
            <a:ext cx="3218688" cy="1666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793609" y="4190936"/>
            <a:ext cx="3218688" cy="16669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9621364" y="2329585"/>
            <a:ext cx="2255520" cy="166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9621364" y="4192188"/>
            <a:ext cx="2255520" cy="166445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207486" y="2328333"/>
            <a:ext cx="3218688" cy="1666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6207486" y="4190936"/>
            <a:ext cx="3218688" cy="16669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75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30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08002" y="455087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41867" y="2535872"/>
            <a:ext cx="5892802" cy="296860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10241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30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508002" y="455087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06401" y="1786467"/>
            <a:ext cx="3619895" cy="20828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311453" y="1786467"/>
            <a:ext cx="3619895" cy="20828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216506" y="1786467"/>
            <a:ext cx="3619895" cy="20828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73152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406401" y="4445000"/>
            <a:ext cx="3619895" cy="20828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311453" y="4445000"/>
            <a:ext cx="3619895" cy="20828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8216506" y="4445000"/>
            <a:ext cx="3619895" cy="20828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73152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1103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30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08002" y="455087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06401" y="2234816"/>
            <a:ext cx="3619895" cy="316653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311453" y="2234816"/>
            <a:ext cx="3619895" cy="316653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216506" y="2234816"/>
            <a:ext cx="3619895" cy="316653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73152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9012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30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2" y="455087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06400" y="2548468"/>
            <a:ext cx="6908800" cy="238536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9013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30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08002" y="455087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06401" y="2217883"/>
            <a:ext cx="3619895" cy="316653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311453" y="2217883"/>
            <a:ext cx="3619895" cy="316653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216506" y="2217883"/>
            <a:ext cx="3619895" cy="316653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73152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83412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406401" y="4036727"/>
            <a:ext cx="3619895" cy="20828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311453" y="4036727"/>
            <a:ext cx="3619895" cy="20828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8216506" y="4036727"/>
            <a:ext cx="3619895" cy="20828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73152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30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08002" y="455087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91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724400" y="2607350"/>
            <a:ext cx="6908800" cy="316653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30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2" y="455087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543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&amp;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7092" y="1217133"/>
            <a:ext cx="1115781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092" y="455086"/>
            <a:ext cx="11157819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6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724400" y="2615818"/>
            <a:ext cx="6908800" cy="316653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tIns="822960" bIns="274320" anchor="ctr" anchorCtr="0"/>
          <a:lstStyle>
            <a:lvl1pPr algn="ctr" rtl="0">
              <a:buNone/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30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2" y="455087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44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508000" y="1979117"/>
            <a:ext cx="2675467" cy="31407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3383280" bIns="2834640" anchor="b" anchorCtr="0"/>
          <a:lstStyle>
            <a:lvl1pPr algn="ctr" rtl="0">
              <a:buNone/>
              <a:defRPr sz="900" b="0" i="0" baseline="0">
                <a:ln>
                  <a:noFill/>
                </a:ln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3318933" y="1979117"/>
            <a:ext cx="2675467" cy="31407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3383280" bIns="2834640" anchor="b" anchorCtr="0"/>
          <a:lstStyle>
            <a:lvl1pPr algn="ctr" rtl="0">
              <a:buNone/>
              <a:defRPr sz="900" b="0" i="0" baseline="0">
                <a:ln>
                  <a:noFill/>
                </a:ln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7" y="1979117"/>
            <a:ext cx="2675467" cy="31407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3383280" bIns="2834640" anchor="b" anchorCtr="0"/>
          <a:lstStyle>
            <a:lvl1pPr algn="ctr" rtl="0">
              <a:buNone/>
              <a:defRPr sz="900" b="0" i="0" baseline="0">
                <a:ln>
                  <a:noFill/>
                </a:ln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8940800" y="1979117"/>
            <a:ext cx="2675467" cy="31407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3383280" bIns="2834640" anchor="b" anchorCtr="0"/>
          <a:lstStyle>
            <a:lvl1pPr algn="ctr" rtl="0">
              <a:buNone/>
              <a:defRPr sz="900" b="0" i="0" baseline="0">
                <a:ln>
                  <a:noFill/>
                </a:ln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30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508002" y="455087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468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30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08002" y="455087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901700" y="2120098"/>
            <a:ext cx="4876800" cy="19354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3383280" bIns="2834640" anchor="b" anchorCtr="0"/>
          <a:lstStyle>
            <a:lvl1pPr algn="ctr" rtl="0">
              <a:buNone/>
              <a:defRPr sz="900" b="0" i="0" baseline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901700" y="4461936"/>
            <a:ext cx="4876800" cy="1938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3383280" bIns="2834640" anchor="b" anchorCtr="0"/>
          <a:lstStyle>
            <a:lvl1pPr algn="ctr" rtl="0">
              <a:buNone/>
              <a:defRPr sz="900" b="0" i="0" baseline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90609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13C95-0A9C-4615-BBA7-78ED8056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BCF8EF-14C3-4629-A249-780DA30D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AB82-4D19-4318-9416-B30A9028B204}" type="datetime3">
              <a:rPr lang="en-US" smtClean="0"/>
              <a:t>23 October 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FAFF5-1A8E-47AC-AA75-0298062DE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A9C6F-E290-4CAC-84F0-AE7CB05C3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ACBD7-AED4-4E2D-B1A1-CD42AAD87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4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D5349-8FB3-4092-9DAB-BFB76F11D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69E91-F52A-407E-9C35-BF5DA7485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87130-67B0-4B7F-9599-CE0CCF2EB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C2F8-64D1-474E-8B12-4891D006DA7A}" type="datetimeFigureOut">
              <a:rPr lang="en-US" smtClean="0"/>
              <a:t>10/23/22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F4026-91B8-467C-9847-03972CAE1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7E4E5-8DB7-4749-8CED-0986FBF02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A8F4-918C-4F77-BBD0-647108FEAD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30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10/23/22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7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3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67" indent="0">
              <a:buNone/>
              <a:defRPr sz="1200"/>
            </a:lvl2pPr>
            <a:lvl3pPr marL="914332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08002" y="455089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041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DAA8-8476-4E04-B539-A7D018F395C2}" type="datetimeFigureOut">
              <a:rPr lang="en-US" smtClean="0"/>
              <a:t>10/23/22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D97C-8F69-4B48-B899-460930E5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851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DAA8-8476-4E04-B539-A7D018F395C2}" type="datetimeFigureOut">
              <a:rPr lang="en-US" smtClean="0"/>
              <a:t>10/23/22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D97C-8F69-4B48-B899-460930E5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028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DAA8-8476-4E04-B539-A7D018F395C2}" type="datetimeFigureOut">
              <a:rPr lang="en-US" smtClean="0"/>
              <a:t>10/23/22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D97C-8F69-4B48-B899-460930E5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0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Main Title &amp;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092" y="455086"/>
            <a:ext cx="11157819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956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DAA8-8476-4E04-B539-A7D018F395C2}" type="datetimeFigureOut">
              <a:rPr lang="en-US" smtClean="0"/>
              <a:t>10/23/22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D97C-8F69-4B48-B899-460930E5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156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DAA8-8476-4E04-B539-A7D018F395C2}" type="datetimeFigureOut">
              <a:rPr lang="en-US" smtClean="0"/>
              <a:t>10/23/22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D97C-8F69-4B48-B899-460930E5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548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DAA8-8476-4E04-B539-A7D018F395C2}" type="datetimeFigureOut">
              <a:rPr lang="en-US" smtClean="0"/>
              <a:t>10/23/22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D97C-8F69-4B48-B899-460930E5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423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DAA8-8476-4E04-B539-A7D018F395C2}" type="datetimeFigureOut">
              <a:rPr lang="en-US" smtClean="0"/>
              <a:t>10/23/22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D97C-8F69-4B48-B899-460930E5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835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DAA8-8476-4E04-B539-A7D018F395C2}" type="datetimeFigureOut">
              <a:rPr lang="en-US" smtClean="0"/>
              <a:t>10/23/22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D97C-8F69-4B48-B899-460930E5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8914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DAA8-8476-4E04-B539-A7D018F395C2}" type="datetimeFigureOut">
              <a:rPr lang="en-US" smtClean="0"/>
              <a:t>10/23/22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D97C-8F69-4B48-B899-460930E5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281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DAA8-8476-4E04-B539-A7D018F395C2}" type="datetimeFigureOut">
              <a:rPr lang="en-US" smtClean="0"/>
              <a:t>10/23/22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D97C-8F69-4B48-B899-460930E5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037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DAA8-8476-4E04-B539-A7D018F395C2}" type="datetimeFigureOut">
              <a:rPr lang="en-US" smtClean="0"/>
              <a:t>10/23/22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D97C-8F69-4B48-B899-460930E5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896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3"/>
          <p:cNvSpPr>
            <a:spLocks noGrp="1"/>
          </p:cNvSpPr>
          <p:nvPr>
            <p:ph type="pic" sz="quarter" idx="26" hasCustomPrompt="1"/>
          </p:nvPr>
        </p:nvSpPr>
        <p:spPr>
          <a:xfrm>
            <a:off x="-2" y="0"/>
            <a:ext cx="7668998" cy="6858000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457098" indent="-457098" algn="ctr">
              <a:buNone/>
              <a:defRPr lang="ko-KR" alt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8926" rtl="0" eaLnBrk="1" latinLnBrk="1" hangingPunct="1">
              <a:spcBef>
                <a:spcPct val="20000"/>
              </a:spcBef>
            </a:pPr>
            <a:r>
              <a:rPr lang="en-US" altLang="ko-KR" dirty="0"/>
              <a:t>Insert Image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1460276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10763283" y="6423129"/>
            <a:ext cx="666755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fld id="{FFF1A63A-3C88-468D-9DE5-EDAF1F8ED471}" type="slidenum">
              <a:rPr lang="en-GB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98177A-CC96-47D5-8056-63F6980113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55840" y="6424169"/>
            <a:ext cx="2952770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ko-KR"/>
            </a:defPPr>
            <a:lvl1pPr marL="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ALABAMA STATE DEPARTMENT 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IvyJournal SemiBold Italic" panose="020B0404020101010102" pitchFamily="34" charset="0"/>
                <a:ea typeface="Roboto" pitchFamily="2" charset="0"/>
                <a:cs typeface="IvyJournal SemiBold Italic" panose="020B0404020101010102" pitchFamily="34" charset="0"/>
              </a:rPr>
              <a:t>of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16112907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Main Title &amp;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1168" y="1178429"/>
            <a:ext cx="11789664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3200" y="455086"/>
            <a:ext cx="11785600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950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ayou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10763283" y="6423129"/>
            <a:ext cx="666755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fld id="{FFF1A63A-3C88-468D-9DE5-EDAF1F8ED471}" type="slidenum">
              <a:rPr lang="en-GB" sz="8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en-GB" sz="8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287E59-144D-404F-9D9D-2A76ADA918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55840" y="6424169"/>
            <a:ext cx="2952770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ko-KR"/>
            </a:defPPr>
            <a:lvl1pPr marL="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ALABAMA STATE DEPARTMENT 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IvyJournal SemiBold Italic" panose="020B0404020101010102" pitchFamily="34" charset="0"/>
                <a:ea typeface="Roboto" pitchFamily="2" charset="0"/>
                <a:cs typeface="IvyJournal SemiBold Italic" panose="020B0404020101010102" pitchFamily="34" charset="0"/>
              </a:rPr>
              <a:t>of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9029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 userDrawn="1"/>
        </p:nvSpPr>
        <p:spPr>
          <a:xfrm>
            <a:off x="0" y="1"/>
            <a:ext cx="609559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218926" rtl="0" eaLnBrk="1" latinLnBrk="1" hangingPunct="1"/>
            <a:endParaRPr lang="en-US" altLang="en-US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0763283" y="6423129"/>
            <a:ext cx="666755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fld id="{FFF1A63A-3C88-468D-9DE5-EDAF1F8ED471}" type="slidenum">
              <a:rPr lang="en-GB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2" name="그림 개체 틀 3"/>
          <p:cNvSpPr>
            <a:spLocks noGrp="1"/>
          </p:cNvSpPr>
          <p:nvPr>
            <p:ph type="pic" sz="quarter" idx="26" hasCustomPrompt="1"/>
          </p:nvPr>
        </p:nvSpPr>
        <p:spPr>
          <a:xfrm>
            <a:off x="1737714" y="1686791"/>
            <a:ext cx="2520328" cy="3599167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457098" indent="-457098" algn="ctr">
              <a:buNone/>
              <a:defRPr lang="ko-KR" alt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8926" rtl="0" eaLnBrk="1" latinLnBrk="1" hangingPunct="1">
              <a:spcBef>
                <a:spcPct val="20000"/>
              </a:spcBef>
            </a:pPr>
            <a:r>
              <a:rPr lang="en-US" altLang="ko-KR" dirty="0"/>
              <a:t>Insert Image</a:t>
            </a:r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2B020A-98EE-46EC-A487-8F3C923EAC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55840" y="6424169"/>
            <a:ext cx="2952770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ko-KR"/>
            </a:defPPr>
            <a:lvl1pPr marL="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ALABAMA STATE DEPARTMENT 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IvyJournal SemiBold Italic" panose="020B0404020101010102" pitchFamily="34" charset="0"/>
                <a:ea typeface="Roboto" pitchFamily="2" charset="0"/>
                <a:cs typeface="IvyJournal SemiBold Italic" panose="020B0404020101010102" pitchFamily="34" charset="0"/>
              </a:rPr>
              <a:t>of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1383154678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 userDrawn="1"/>
        </p:nvSpPr>
        <p:spPr>
          <a:xfrm>
            <a:off x="0" y="1"/>
            <a:ext cx="609559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218926" rtl="0" eaLnBrk="1" latinLnBrk="1" hangingPunct="1"/>
            <a:endParaRPr lang="en-US" altLang="en-US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0763283" y="6423129"/>
            <a:ext cx="666755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fld id="{FFF1A63A-3C88-468D-9DE5-EDAF1F8ED471}" type="slidenum">
              <a:rPr lang="en-GB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2" name="그림 개체 틀 3"/>
          <p:cNvSpPr>
            <a:spLocks noGrp="1"/>
          </p:cNvSpPr>
          <p:nvPr>
            <p:ph type="pic" sz="quarter" idx="26" hasCustomPrompt="1"/>
          </p:nvPr>
        </p:nvSpPr>
        <p:spPr>
          <a:xfrm>
            <a:off x="1737714" y="1686791"/>
            <a:ext cx="2520328" cy="3599167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457098" indent="-457098" algn="ctr">
              <a:buNone/>
              <a:defRPr lang="ko-KR" alt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8926" rtl="0" eaLnBrk="1" latinLnBrk="1" hangingPunct="1">
              <a:spcBef>
                <a:spcPct val="20000"/>
              </a:spcBef>
            </a:pPr>
            <a:r>
              <a:rPr lang="en-US" altLang="ko-KR" dirty="0"/>
              <a:t>Insert Image</a:t>
            </a:r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9AA5EC-26C8-49CB-989E-C27A0A0A66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55840" y="6424169"/>
            <a:ext cx="2952770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ko-KR"/>
            </a:defPPr>
            <a:lvl1pPr marL="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ALABAMA STATE DEPARTMENT 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IvyJournal SemiBold Italic" panose="020B0404020101010102" pitchFamily="34" charset="0"/>
                <a:ea typeface="Roboto" pitchFamily="2" charset="0"/>
                <a:cs typeface="IvyJournal SemiBold Italic" panose="020B0404020101010102" pitchFamily="34" charset="0"/>
              </a:rPr>
              <a:t>of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304142801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 userDrawn="1"/>
        </p:nvSpPr>
        <p:spPr>
          <a:xfrm>
            <a:off x="6096407" y="1"/>
            <a:ext cx="609559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218926" rtl="0" eaLnBrk="1" latinLnBrk="1" hangingPunct="1"/>
            <a:endParaRPr lang="en-US" altLang="en-US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0763283" y="6423129"/>
            <a:ext cx="666755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fld id="{FFF1A63A-3C88-468D-9DE5-EDAF1F8ED471}" type="slidenum">
              <a:rPr lang="en-GB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2" name="그림 개체 틀 3"/>
          <p:cNvSpPr>
            <a:spLocks noGrp="1"/>
          </p:cNvSpPr>
          <p:nvPr>
            <p:ph type="pic" sz="quarter" idx="26" hasCustomPrompt="1"/>
          </p:nvPr>
        </p:nvSpPr>
        <p:spPr>
          <a:xfrm>
            <a:off x="1737714" y="1686791"/>
            <a:ext cx="2520328" cy="3599167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457098" indent="-457098" algn="ctr">
              <a:buNone/>
              <a:defRPr lang="ko-KR" alt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8926" rtl="0" eaLnBrk="1" latinLnBrk="1" hangingPunct="1">
              <a:spcBef>
                <a:spcPct val="20000"/>
              </a:spcBef>
            </a:pPr>
            <a:r>
              <a:rPr lang="en-US" altLang="ko-KR" dirty="0"/>
              <a:t>Insert Image</a:t>
            </a:r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292FC8-BFF5-408E-8511-718B351DA8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55840" y="6424169"/>
            <a:ext cx="2952770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ko-KR"/>
            </a:defPPr>
            <a:lvl1pPr marL="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ALABAMA STATE DEPARTMENT 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IvyJournal SemiBold Italic" panose="020B0404020101010102" pitchFamily="34" charset="0"/>
                <a:ea typeface="Roboto" pitchFamily="2" charset="0"/>
                <a:cs typeface="IvyJournal SemiBold Italic" panose="020B0404020101010102" pitchFamily="34" charset="0"/>
              </a:rPr>
              <a:t>of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2647514071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 userDrawn="1"/>
        </p:nvSpPr>
        <p:spPr>
          <a:xfrm>
            <a:off x="6096407" y="1"/>
            <a:ext cx="609559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218926" rtl="0" eaLnBrk="1" latinLnBrk="1" hangingPunct="1"/>
            <a:endParaRPr lang="en-US" altLang="en-US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0763283" y="6423129"/>
            <a:ext cx="666755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fld id="{FFF1A63A-3C88-468D-9DE5-EDAF1F8ED471}" type="slidenum">
              <a:rPr lang="en-GB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2" name="그림 개체 틀 3"/>
          <p:cNvSpPr>
            <a:spLocks noGrp="1"/>
          </p:cNvSpPr>
          <p:nvPr>
            <p:ph type="pic" sz="quarter" idx="26" hasCustomPrompt="1"/>
          </p:nvPr>
        </p:nvSpPr>
        <p:spPr>
          <a:xfrm>
            <a:off x="1737714" y="1686791"/>
            <a:ext cx="2520328" cy="3599167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457098" indent="-457098" algn="ctr">
              <a:buNone/>
              <a:defRPr lang="ko-KR" alt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8926" rtl="0" eaLnBrk="1" latinLnBrk="1" hangingPunct="1">
              <a:spcBef>
                <a:spcPct val="20000"/>
              </a:spcBef>
            </a:pPr>
            <a:r>
              <a:rPr lang="en-US" altLang="ko-KR" dirty="0"/>
              <a:t>Insert Image</a:t>
            </a:r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FEC7C9-4E0B-4795-8AA4-9D1BF0DB93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55840" y="6424169"/>
            <a:ext cx="2952770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ko-KR"/>
            </a:defPPr>
            <a:lvl1pPr marL="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ALABAMA STATE DEPARTMENT 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IvyJournal SemiBold Italic" panose="020B0404020101010102" pitchFamily="34" charset="0"/>
                <a:ea typeface="Roboto" pitchFamily="2" charset="0"/>
                <a:cs typeface="IvyJournal SemiBold Italic" panose="020B0404020101010102" pitchFamily="34" charset="0"/>
              </a:rPr>
              <a:t>of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3304715932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 userDrawn="1"/>
        </p:nvSpPr>
        <p:spPr>
          <a:xfrm>
            <a:off x="0" y="1"/>
            <a:ext cx="609559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218926" rtl="0" eaLnBrk="1" latinLnBrk="1" hangingPunct="1"/>
            <a:endParaRPr lang="en-US" altLang="en-US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0763283" y="6423129"/>
            <a:ext cx="666755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fld id="{FFF1A63A-3C88-468D-9DE5-EDAF1F8ED471}" type="slidenum">
              <a:rPr lang="en-GB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그림 개체 틀 3"/>
          <p:cNvSpPr>
            <a:spLocks noGrp="1"/>
          </p:cNvSpPr>
          <p:nvPr>
            <p:ph type="pic" sz="quarter" idx="26" hasCustomPrompt="1"/>
          </p:nvPr>
        </p:nvSpPr>
        <p:spPr>
          <a:xfrm>
            <a:off x="7667840" y="1712198"/>
            <a:ext cx="2643550" cy="3433605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457098" indent="-457098" algn="ctr">
              <a:buNone/>
              <a:defRPr lang="ko-KR" alt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8926" rtl="0" eaLnBrk="1" latinLnBrk="1" hangingPunct="1">
              <a:spcBef>
                <a:spcPct val="20000"/>
              </a:spcBef>
            </a:pPr>
            <a:r>
              <a:rPr lang="en-US" altLang="ko-KR" dirty="0"/>
              <a:t>Insert Image</a:t>
            </a:r>
            <a:endParaRPr lang="ko-KR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B5D30A-5F55-4C5E-978E-3F64D01660F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55840" y="6424169"/>
            <a:ext cx="2952770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ko-KR"/>
            </a:defPPr>
            <a:lvl1pPr marL="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ALABAMA STATE DEPARTMENT 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IvyJournal SemiBold Italic" panose="020B0404020101010102" pitchFamily="34" charset="0"/>
                <a:ea typeface="Roboto" pitchFamily="2" charset="0"/>
                <a:cs typeface="IvyJournal SemiBold Italic" panose="020B0404020101010102" pitchFamily="34" charset="0"/>
              </a:rPr>
              <a:t>of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4174148286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 userDrawn="1"/>
        </p:nvSpPr>
        <p:spPr>
          <a:xfrm>
            <a:off x="0" y="1"/>
            <a:ext cx="609559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218926" rtl="0" eaLnBrk="1" latinLnBrk="1" hangingPunct="1"/>
            <a:endParaRPr lang="en-US" altLang="en-US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0763283" y="6423129"/>
            <a:ext cx="666755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fld id="{FFF1A63A-3C88-468D-9DE5-EDAF1F8ED471}" type="slidenum">
              <a:rPr lang="en-GB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그림 개체 틀 3"/>
          <p:cNvSpPr>
            <a:spLocks noGrp="1"/>
          </p:cNvSpPr>
          <p:nvPr>
            <p:ph type="pic" sz="quarter" idx="26" hasCustomPrompt="1"/>
          </p:nvPr>
        </p:nvSpPr>
        <p:spPr>
          <a:xfrm>
            <a:off x="7667840" y="1712198"/>
            <a:ext cx="2643550" cy="3433605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457098" indent="-457098" algn="ctr">
              <a:buNone/>
              <a:defRPr lang="ko-KR" alt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8926" rtl="0" eaLnBrk="1" latinLnBrk="1" hangingPunct="1">
              <a:spcBef>
                <a:spcPct val="20000"/>
              </a:spcBef>
            </a:pPr>
            <a:r>
              <a:rPr lang="en-US" altLang="ko-KR" dirty="0"/>
              <a:t>Insert Image</a:t>
            </a:r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E4835D-CCE8-4105-8C84-7DAD3DC360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55840" y="6424169"/>
            <a:ext cx="2952770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ko-KR"/>
            </a:defPPr>
            <a:lvl1pPr marL="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ALABAMA STATE DEPARTMENT 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IvyJournal SemiBold Italic" panose="020B0404020101010102" pitchFamily="34" charset="0"/>
                <a:ea typeface="Roboto" pitchFamily="2" charset="0"/>
                <a:cs typeface="IvyJournal SemiBold Italic" panose="020B0404020101010102" pitchFamily="34" charset="0"/>
              </a:rPr>
              <a:t>of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2805703215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 userDrawn="1"/>
        </p:nvSpPr>
        <p:spPr>
          <a:xfrm>
            <a:off x="0" y="1"/>
            <a:ext cx="609559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218926" rtl="0" eaLnBrk="1" latinLnBrk="1" hangingPunct="1"/>
            <a:endParaRPr lang="en-US" altLang="en-US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0763283" y="6423129"/>
            <a:ext cx="666755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fld id="{FFF1A63A-3C88-468D-9DE5-EDAF1F8ED471}" type="slidenum">
              <a:rPr lang="en-GB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그림 개체 틀 3"/>
          <p:cNvSpPr>
            <a:spLocks noGrp="1"/>
          </p:cNvSpPr>
          <p:nvPr>
            <p:ph type="pic" sz="quarter" idx="26" hasCustomPrompt="1"/>
          </p:nvPr>
        </p:nvSpPr>
        <p:spPr>
          <a:xfrm>
            <a:off x="7667840" y="1712198"/>
            <a:ext cx="2643550" cy="3433605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457098" indent="-457098" algn="ctr">
              <a:buNone/>
              <a:defRPr lang="ko-KR" alt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8926" rtl="0" eaLnBrk="1" latinLnBrk="1" hangingPunct="1">
              <a:spcBef>
                <a:spcPct val="20000"/>
              </a:spcBef>
            </a:pPr>
            <a:r>
              <a:rPr lang="en-US" altLang="ko-KR" dirty="0"/>
              <a:t>Insert Image</a:t>
            </a:r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C411D1-E96D-457E-A175-A28A0C54FE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55840" y="6424169"/>
            <a:ext cx="2952770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ko-KR"/>
            </a:defPPr>
            <a:lvl1pPr marL="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ALABAMA STATE DEPARTMENT 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IvyJournal SemiBold Italic" panose="020B0404020101010102" pitchFamily="34" charset="0"/>
                <a:ea typeface="Roboto" pitchFamily="2" charset="0"/>
                <a:cs typeface="IvyJournal SemiBold Italic" panose="020B0404020101010102" pitchFamily="34" charset="0"/>
              </a:rPr>
              <a:t>of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587966927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/>
          <p:nvPr userDrawn="1"/>
        </p:nvSpPr>
        <p:spPr>
          <a:xfrm>
            <a:off x="-1" y="2143413"/>
            <a:ext cx="12192000" cy="4678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218926" rtl="0" eaLnBrk="1" latinLnBrk="1" hangingPunct="1"/>
            <a:endParaRPr lang="en-US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0763283" y="6423129"/>
            <a:ext cx="666755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fld id="{FFF1A63A-3C88-468D-9DE5-EDAF1F8ED471}" type="slidenum">
              <a:rPr lang="en-GB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0CF831-299E-4738-8326-767FE135928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55840" y="6424169"/>
            <a:ext cx="2952770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ko-KR"/>
            </a:defPPr>
            <a:lvl1pPr marL="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ALABAMA STATE DEPARTMENT 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IvyJournal SemiBold Italic" panose="020B0404020101010102" pitchFamily="34" charset="0"/>
                <a:ea typeface="Roboto" pitchFamily="2" charset="0"/>
                <a:cs typeface="IvyJournal SemiBold Italic" panose="020B0404020101010102" pitchFamily="34" charset="0"/>
              </a:rPr>
              <a:t>of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2701358018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/>
          <p:nvPr userDrawn="1"/>
        </p:nvSpPr>
        <p:spPr>
          <a:xfrm>
            <a:off x="-1" y="2429100"/>
            <a:ext cx="12192000" cy="442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218926" rtl="0" eaLnBrk="1" latinLnBrk="1" hangingPunct="1"/>
            <a:endParaRPr lang="en-US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0763283" y="6423129"/>
            <a:ext cx="666755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fld id="{FFF1A63A-3C88-468D-9DE5-EDAF1F8ED471}" type="slidenum">
              <a:rPr lang="en-GB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DE8242-38ED-4730-9410-B5BC189949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55840" y="6424169"/>
            <a:ext cx="2952770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ko-KR"/>
            </a:defPPr>
            <a:lvl1pPr marL="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ALABAMA STATE DEPARTMENT 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IvyJournal SemiBold Italic" panose="020B0404020101010102" pitchFamily="34" charset="0"/>
                <a:ea typeface="Roboto" pitchFamily="2" charset="0"/>
                <a:cs typeface="IvyJournal SemiBold Italic" panose="020B0404020101010102" pitchFamily="34" charset="0"/>
              </a:rPr>
              <a:t>of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346477035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Main Title &amp;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7092" y="1178429"/>
            <a:ext cx="1115781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092" y="455086"/>
            <a:ext cx="11157819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578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 userDrawn="1"/>
        </p:nvSpPr>
        <p:spPr>
          <a:xfrm>
            <a:off x="808899" y="1743584"/>
            <a:ext cx="11383100" cy="51144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218926" rtl="0" eaLnBrk="1" latinLnBrk="1" hangingPunct="1"/>
            <a:endParaRPr lang="en-US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0763283" y="6423129"/>
            <a:ext cx="666755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fld id="{FFF1A63A-3C88-468D-9DE5-EDAF1F8ED471}" type="slidenum">
              <a:rPr lang="en-GB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0B09EA-8604-43C8-B422-7344823060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55840" y="6424169"/>
            <a:ext cx="2952770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ko-KR"/>
            </a:defPPr>
            <a:lvl1pPr marL="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ALABAMA STATE DEPARTMENT 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IvyJournal SemiBold Italic" panose="020B0404020101010102" pitchFamily="34" charset="0"/>
                <a:ea typeface="Roboto" pitchFamily="2" charset="0"/>
                <a:cs typeface="IvyJournal SemiBold Italic" panose="020B0404020101010102" pitchFamily="34" charset="0"/>
              </a:rPr>
              <a:t>of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3756071613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/>
          <p:nvPr userDrawn="1"/>
        </p:nvSpPr>
        <p:spPr>
          <a:xfrm>
            <a:off x="-1" y="4071793"/>
            <a:ext cx="12192000" cy="2786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218926" rtl="0" eaLnBrk="1" latinLnBrk="1" hangingPunct="1"/>
            <a:endParaRPr lang="en-US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그림 개체 틀 3"/>
          <p:cNvSpPr>
            <a:spLocks noGrp="1"/>
          </p:cNvSpPr>
          <p:nvPr>
            <p:ph type="pic" sz="quarter" idx="26" hasCustomPrompt="1"/>
          </p:nvPr>
        </p:nvSpPr>
        <p:spPr>
          <a:xfrm>
            <a:off x="4596997" y="994858"/>
            <a:ext cx="3254824" cy="2645387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457098" indent="-457098" algn="ctr">
              <a:buNone/>
              <a:defRPr lang="ko-KR" alt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8926" rtl="0" eaLnBrk="1" latinLnBrk="1" hangingPunct="1">
              <a:spcBef>
                <a:spcPct val="20000"/>
              </a:spcBef>
            </a:pPr>
            <a:r>
              <a:rPr lang="en-US" altLang="ko-KR" dirty="0"/>
              <a:t>Insert Image</a:t>
            </a:r>
            <a:endParaRPr lang="ko-KR" alt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0763283" y="6423129"/>
            <a:ext cx="666755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fld id="{FFF1A63A-3C88-468D-9DE5-EDAF1F8ED471}" type="slidenum">
              <a:rPr lang="en-GB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DD2AC9-1597-49AE-AA4A-5C7ADBD0EF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55840" y="6424169"/>
            <a:ext cx="2952770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ko-KR"/>
            </a:defPPr>
            <a:lvl1pPr marL="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ALABAMA STATE DEPARTMENT 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IvyJournal SemiBold Italic" panose="020B0404020101010102" pitchFamily="34" charset="0"/>
                <a:ea typeface="Roboto" pitchFamily="2" charset="0"/>
                <a:cs typeface="IvyJournal SemiBold Italic" panose="020B0404020101010102" pitchFamily="34" charset="0"/>
              </a:rPr>
              <a:t>of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1803994479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/>
          <p:nvPr userDrawn="1"/>
        </p:nvSpPr>
        <p:spPr>
          <a:xfrm>
            <a:off x="-1" y="2429100"/>
            <a:ext cx="12192000" cy="442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218926" rtl="0" eaLnBrk="1" latinLnBrk="1" hangingPunct="1"/>
            <a:endParaRPr lang="en-US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0763283" y="6423129"/>
            <a:ext cx="666755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fld id="{FFF1A63A-3C88-468D-9DE5-EDAF1F8ED471}" type="slidenum">
              <a:rPr lang="en-GB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5" name="그림 개체 틀 3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2427426"/>
            <a:ext cx="6300820" cy="4430574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457098" indent="-457098" algn="ctr">
              <a:buNone/>
              <a:defRPr lang="ko-KR" alt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8926" rtl="0" eaLnBrk="1" latinLnBrk="1" hangingPunct="1">
              <a:spcBef>
                <a:spcPct val="20000"/>
              </a:spcBef>
            </a:pPr>
            <a:r>
              <a:rPr lang="en-US" altLang="ko-KR" dirty="0"/>
              <a:t>Insert Image</a:t>
            </a:r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50DDF1-EE5B-41BC-987A-6A47243F81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55840" y="6424169"/>
            <a:ext cx="2952770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ko-KR"/>
            </a:defPPr>
            <a:lvl1pPr marL="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ALABAMA STATE DEPARTMENT 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IvyJournal SemiBold Italic" panose="020B0404020101010102" pitchFamily="34" charset="0"/>
                <a:ea typeface="Roboto" pitchFamily="2" charset="0"/>
                <a:cs typeface="IvyJournal SemiBold Italic" panose="020B0404020101010102" pitchFamily="34" charset="0"/>
              </a:rPr>
              <a:t>of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3836562611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3"/>
          <p:cNvSpPr>
            <a:spLocks noGrp="1"/>
          </p:cNvSpPr>
          <p:nvPr>
            <p:ph type="pic" sz="quarter" idx="27" hasCustomPrompt="1"/>
          </p:nvPr>
        </p:nvSpPr>
        <p:spPr>
          <a:xfrm>
            <a:off x="5381527" y="0"/>
            <a:ext cx="6810474" cy="6858000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457098" indent="-457098" algn="ctr">
              <a:buNone/>
              <a:defRPr lang="ko-KR" alt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8926" rtl="0" eaLnBrk="1" latinLnBrk="1" hangingPunct="1">
              <a:spcBef>
                <a:spcPct val="20000"/>
              </a:spcBef>
            </a:pPr>
            <a:r>
              <a:rPr lang="en-US" altLang="ko-KR" dirty="0"/>
              <a:t>Insert Image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9695339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3"/>
          <p:cNvSpPr>
            <a:spLocks noGrp="1"/>
          </p:cNvSpPr>
          <p:nvPr>
            <p:ph type="pic" sz="quarter" idx="27" hasCustomPrompt="1"/>
          </p:nvPr>
        </p:nvSpPr>
        <p:spPr>
          <a:xfrm>
            <a:off x="6096407" y="0"/>
            <a:ext cx="6095593" cy="6858000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457098" indent="-457098" algn="ctr">
              <a:buNone/>
              <a:defRPr lang="ko-KR" alt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8926" rtl="0" eaLnBrk="1" latinLnBrk="1" hangingPunct="1">
              <a:spcBef>
                <a:spcPct val="20000"/>
              </a:spcBef>
            </a:pPr>
            <a:r>
              <a:rPr lang="en-US" altLang="ko-KR" dirty="0"/>
              <a:t>Insert Image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9672116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7024815" y="0"/>
            <a:ext cx="5167185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0763283" y="6423129"/>
            <a:ext cx="666755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fld id="{FFF1A63A-3C88-468D-9DE5-EDAF1F8ED471}" type="slidenum">
              <a:rPr lang="en-GB" sz="8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en-GB" sz="8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6B4F3E-54F1-48A5-A3BA-18706FF0627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55840" y="6424169"/>
            <a:ext cx="2952770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ko-KR"/>
            </a:defPPr>
            <a:lvl1pPr marL="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ALABAMA STATE DEPARTMENT 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IvyJournal SemiBold Italic" panose="020B0404020101010102" pitchFamily="34" charset="0"/>
                <a:ea typeface="Roboto" pitchFamily="2" charset="0"/>
                <a:cs typeface="IvyJournal SemiBold Italic" panose="020B0404020101010102" pitchFamily="34" charset="0"/>
              </a:rPr>
              <a:t>of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2630199192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>
          <a:xfrm>
            <a:off x="6096407" y="1"/>
            <a:ext cx="609559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218926" rtl="0" eaLnBrk="1" latinLnBrk="1" hangingPunct="1"/>
            <a:endParaRPr lang="en-US" altLang="en-US" sz="12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0763283" y="6423129"/>
            <a:ext cx="666755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fld id="{FFF1A63A-3C88-468D-9DE5-EDAF1F8ED471}" type="slidenum">
              <a:rPr lang="en-GB" sz="8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en-GB" sz="8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DBB023-F12C-48F0-AAF2-654AC28187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55840" y="6424169"/>
            <a:ext cx="2952770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ko-KR"/>
            </a:defPPr>
            <a:lvl1pPr marL="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ALABAMA STATE DEPARTMENT 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IvyJournal SemiBold Italic" panose="020B0404020101010102" pitchFamily="34" charset="0"/>
                <a:ea typeface="Roboto" pitchFamily="2" charset="0"/>
                <a:cs typeface="IvyJournal SemiBold Italic" panose="020B0404020101010102" pitchFamily="34" charset="0"/>
              </a:rPr>
              <a:t>of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2437280873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>
          <a:xfrm>
            <a:off x="5595869" y="1"/>
            <a:ext cx="659613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218926" rtl="0" eaLnBrk="1" latinLnBrk="1" hangingPunct="1"/>
            <a:endParaRPr lang="en-US" altLang="en-US" sz="12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0763283" y="6423129"/>
            <a:ext cx="666755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fld id="{FFF1A63A-3C88-468D-9DE5-EDAF1F8ED471}" type="slidenum">
              <a:rPr lang="en-GB" sz="8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en-GB" sz="8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943FDC-998E-413B-AEC4-5348925751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55840" y="6424169"/>
            <a:ext cx="2952770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ko-KR"/>
            </a:defPPr>
            <a:lvl1pPr marL="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ALABAMA STATE DEPARTMENT 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IvyJournal SemiBold Italic" panose="020B0404020101010102" pitchFamily="34" charset="0"/>
                <a:ea typeface="Roboto" pitchFamily="2" charset="0"/>
                <a:cs typeface="IvyJournal SemiBold Italic" panose="020B0404020101010102" pitchFamily="34" charset="0"/>
              </a:rPr>
              <a:t>of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125819371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0763283" y="6423129"/>
            <a:ext cx="666755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fld id="{FFF1A63A-3C88-468D-9DE5-EDAF1F8ED471}" type="slidenum">
              <a:rPr lang="en-GB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그림 개체 틀 3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3024394" cy="6858000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457098" indent="-457098" algn="ctr">
              <a:buNone/>
              <a:defRPr lang="ko-KR" alt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8926" rtl="0" eaLnBrk="1" latinLnBrk="1" hangingPunct="1">
              <a:spcBef>
                <a:spcPct val="20000"/>
              </a:spcBef>
            </a:pPr>
            <a:r>
              <a:rPr lang="en-US" altLang="ko-KR" dirty="0"/>
              <a:t>Insert Image</a:t>
            </a:r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1306F8-1028-4F21-BC35-F1D047ABA1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55840" y="6424169"/>
            <a:ext cx="2952770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ko-KR"/>
            </a:defPPr>
            <a:lvl1pPr marL="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ALABAMA STATE DEPARTMENT 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IvyJournal SemiBold Italic" panose="020B0404020101010102" pitchFamily="34" charset="0"/>
                <a:ea typeface="Roboto" pitchFamily="2" charset="0"/>
                <a:cs typeface="IvyJournal SemiBold Italic" panose="020B0404020101010102" pitchFamily="34" charset="0"/>
              </a:rPr>
              <a:t>of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3555316000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3215129" cy="35004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218926" rtl="0" eaLnBrk="1" latinLnBrk="1" hangingPunct="1"/>
            <a:endParaRPr lang="ko-KR" altLang="en-US" sz="12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0763283" y="6423129"/>
            <a:ext cx="666755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fld id="{FFF1A63A-3C88-468D-9DE5-EDAF1F8ED471}" type="slidenum">
              <a:rPr lang="en-GB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그림 개체 틀 3"/>
          <p:cNvSpPr>
            <a:spLocks noGrp="1"/>
          </p:cNvSpPr>
          <p:nvPr>
            <p:ph type="pic" sz="quarter" idx="30" hasCustomPrompt="1"/>
          </p:nvPr>
        </p:nvSpPr>
        <p:spPr>
          <a:xfrm>
            <a:off x="0" y="2929050"/>
            <a:ext cx="3215219" cy="3928950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457098" indent="-457098" algn="ctr">
              <a:buNone/>
              <a:defRPr lang="ko-KR" alt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8926" rtl="0" eaLnBrk="1" latinLnBrk="1" hangingPunct="1">
              <a:spcBef>
                <a:spcPct val="20000"/>
              </a:spcBef>
            </a:pPr>
            <a:r>
              <a:rPr lang="en-US" altLang="ko-KR" dirty="0"/>
              <a:t>Insert Image</a:t>
            </a:r>
            <a:endParaRPr lang="ko-KR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B4F8A6-85FE-45AD-ACB6-BD391A7C50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55840" y="6424169"/>
            <a:ext cx="2952770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ko-KR"/>
            </a:defPPr>
            <a:lvl1pPr marL="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ALABAMA STATE DEPARTMENT 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IvyJournal SemiBold Italic" panose="020B0404020101010102" pitchFamily="34" charset="0"/>
                <a:ea typeface="Roboto" pitchFamily="2" charset="0"/>
                <a:cs typeface="IvyJournal SemiBold Italic" panose="020B0404020101010102" pitchFamily="34" charset="0"/>
              </a:rPr>
              <a:t>of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109470047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Main Title &amp;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7092" y="1178429"/>
            <a:ext cx="1115781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092" y="455086"/>
            <a:ext cx="11157819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78"/>
          <p:cNvSpPr>
            <a:spLocks noGrp="1"/>
          </p:cNvSpPr>
          <p:nvPr>
            <p:ph type="pic" sz="quarter" idx="27" hasCustomPrompt="1"/>
          </p:nvPr>
        </p:nvSpPr>
        <p:spPr>
          <a:xfrm>
            <a:off x="517091" y="3692572"/>
            <a:ext cx="5172510" cy="2276429"/>
          </a:xfrm>
          <a:custGeom>
            <a:avLst/>
            <a:gdLst>
              <a:gd name="connsiteX0" fmla="*/ 0 w 4897803"/>
              <a:gd name="connsiteY0" fmla="*/ 0 h 2812035"/>
              <a:gd name="connsiteX1" fmla="*/ 4897803 w 4897803"/>
              <a:gd name="connsiteY1" fmla="*/ 0 h 2812035"/>
              <a:gd name="connsiteX2" fmla="*/ 4897803 w 4897803"/>
              <a:gd name="connsiteY2" fmla="*/ 2812035 h 2812035"/>
              <a:gd name="connsiteX3" fmla="*/ 0 w 4897803"/>
              <a:gd name="connsiteY3" fmla="*/ 2812035 h 281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803" h="2812035">
                <a:moveTo>
                  <a:pt x="0" y="0"/>
                </a:moveTo>
                <a:lnTo>
                  <a:pt x="4897803" y="0"/>
                </a:lnTo>
                <a:lnTo>
                  <a:pt x="4897803" y="2812035"/>
                </a:lnTo>
                <a:lnTo>
                  <a:pt x="0" y="28120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Picture Placeholder 278"/>
          <p:cNvSpPr>
            <a:spLocks noGrp="1"/>
          </p:cNvSpPr>
          <p:nvPr>
            <p:ph type="pic" sz="quarter" idx="28" hasCustomPrompt="1"/>
          </p:nvPr>
        </p:nvSpPr>
        <p:spPr>
          <a:xfrm>
            <a:off x="6502401" y="3692572"/>
            <a:ext cx="5172510" cy="2276429"/>
          </a:xfrm>
          <a:custGeom>
            <a:avLst/>
            <a:gdLst>
              <a:gd name="connsiteX0" fmla="*/ 0 w 4897803"/>
              <a:gd name="connsiteY0" fmla="*/ 0 h 2812035"/>
              <a:gd name="connsiteX1" fmla="*/ 4897803 w 4897803"/>
              <a:gd name="connsiteY1" fmla="*/ 0 h 2812035"/>
              <a:gd name="connsiteX2" fmla="*/ 4897803 w 4897803"/>
              <a:gd name="connsiteY2" fmla="*/ 2812035 h 2812035"/>
              <a:gd name="connsiteX3" fmla="*/ 0 w 4897803"/>
              <a:gd name="connsiteY3" fmla="*/ 2812035 h 281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803" h="2812035">
                <a:moveTo>
                  <a:pt x="0" y="0"/>
                </a:moveTo>
                <a:lnTo>
                  <a:pt x="4897803" y="0"/>
                </a:lnTo>
                <a:lnTo>
                  <a:pt x="4897803" y="2812035"/>
                </a:lnTo>
                <a:lnTo>
                  <a:pt x="0" y="28120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45692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3809687" y="0"/>
            <a:ext cx="1500394" cy="42146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218926" rtl="0" eaLnBrk="1" latinLnBrk="1" hangingPunct="1"/>
            <a:endParaRPr lang="ko-KR" altLang="en-US" sz="12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0763283" y="6423129"/>
            <a:ext cx="666755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fld id="{FFF1A63A-3C88-468D-9DE5-EDAF1F8ED471}" type="slidenum">
              <a:rPr lang="en-GB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9" name="그림 개체 틀 3"/>
          <p:cNvSpPr>
            <a:spLocks noGrp="1"/>
          </p:cNvSpPr>
          <p:nvPr>
            <p:ph type="pic" sz="quarter" idx="27" hasCustomPrompt="1"/>
          </p:nvPr>
        </p:nvSpPr>
        <p:spPr>
          <a:xfrm>
            <a:off x="1380478" y="2987410"/>
            <a:ext cx="3072234" cy="3870590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457098" indent="-457098" algn="ctr">
              <a:buNone/>
              <a:defRPr lang="ko-KR" alt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8926" rtl="0" eaLnBrk="1" latinLnBrk="1" hangingPunct="1">
              <a:spcBef>
                <a:spcPct val="20000"/>
              </a:spcBef>
            </a:pPr>
            <a:r>
              <a:rPr lang="en-US" altLang="ko-KR" dirty="0"/>
              <a:t>Insert Image</a:t>
            </a:r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B881A2-0FD8-41C7-9F52-55EFEB3CF3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55840" y="6424169"/>
            <a:ext cx="2952770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ko-KR"/>
            </a:defPPr>
            <a:lvl1pPr marL="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ALABAMA STATE DEPARTMENT 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IvyJournal SemiBold Italic" panose="020B0404020101010102" pitchFamily="34" charset="0"/>
                <a:ea typeface="Roboto" pitchFamily="2" charset="0"/>
                <a:cs typeface="IvyJournal SemiBold Italic" panose="020B0404020101010102" pitchFamily="34" charset="0"/>
              </a:rPr>
              <a:t>of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1285825532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3215129" cy="35004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218926" rtl="0" eaLnBrk="1" latinLnBrk="1" hangingPunct="1"/>
            <a:endParaRPr lang="ko-KR" altLang="en-US" sz="12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0763283" y="6423129"/>
            <a:ext cx="666755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fld id="{FFF1A63A-3C88-468D-9DE5-EDAF1F8ED471}" type="slidenum">
              <a:rPr lang="en-GB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그림 개체 틀 3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2179083"/>
            <a:ext cx="2328345" cy="4678917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457098" indent="-457098" algn="ctr">
              <a:buNone/>
              <a:defRPr lang="ko-KR" alt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8926" rtl="0" eaLnBrk="1" latinLnBrk="1" hangingPunct="1">
              <a:spcBef>
                <a:spcPct val="20000"/>
              </a:spcBef>
            </a:pPr>
            <a:r>
              <a:rPr lang="en-US" altLang="ko-KR" dirty="0"/>
              <a:t>Insert Image</a:t>
            </a:r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C0061F-065A-4F13-A6E3-3F474E2F39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55840" y="6424169"/>
            <a:ext cx="2952770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ko-KR"/>
            </a:defPPr>
            <a:lvl1pPr marL="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ALABAMA STATE DEPARTMENT 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IvyJournal SemiBold Italic" panose="020B0404020101010102" pitchFamily="34" charset="0"/>
                <a:ea typeface="Roboto" pitchFamily="2" charset="0"/>
                <a:cs typeface="IvyJournal SemiBold Italic" panose="020B0404020101010102" pitchFamily="34" charset="0"/>
              </a:rPr>
              <a:t>of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436033602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>
          <a:xfrm>
            <a:off x="5667316" y="1"/>
            <a:ext cx="652468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218926" rtl="0" eaLnBrk="1" latinLnBrk="1" hangingPunct="1"/>
            <a:endParaRPr lang="en-US" altLang="en-US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7810512" y="6423129"/>
            <a:ext cx="2952770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Presentation title in footer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0763283" y="6423129"/>
            <a:ext cx="666755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fld id="{FFF1A63A-3C88-468D-9DE5-EDAF1F8ED471}" type="slidenum">
              <a:rPr lang="en-GB" sz="80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en-GB" sz="8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그림 개체 틀 3"/>
          <p:cNvSpPr>
            <a:spLocks noGrp="1"/>
          </p:cNvSpPr>
          <p:nvPr>
            <p:ph type="pic" sz="quarter" idx="27" hasCustomPrompt="1"/>
          </p:nvPr>
        </p:nvSpPr>
        <p:spPr>
          <a:xfrm>
            <a:off x="9311625" y="0"/>
            <a:ext cx="2880375" cy="6858000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457098" indent="-457098" algn="ctr">
              <a:buNone/>
              <a:defRPr lang="ko-KR" alt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8926" rtl="0" eaLnBrk="1" latinLnBrk="1" hangingPunct="1">
              <a:spcBef>
                <a:spcPct val="20000"/>
              </a:spcBef>
            </a:pPr>
            <a:r>
              <a:rPr lang="en-US" altLang="ko-KR" dirty="0"/>
              <a:t>Insert Image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6081758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7739288" y="0"/>
            <a:ext cx="445271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218926" rtl="0" eaLnBrk="1" latinLnBrk="1" hangingPunct="1"/>
            <a:endParaRPr lang="ko-KR" altLang="en-US" sz="1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0763283" y="6423129"/>
            <a:ext cx="666755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fld id="{FFF1A63A-3C88-468D-9DE5-EDAF1F8ED471}" type="slidenum">
              <a:rPr lang="en-GB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9" name="그림 개체 틀 3"/>
          <p:cNvSpPr>
            <a:spLocks noGrp="1"/>
          </p:cNvSpPr>
          <p:nvPr>
            <p:ph type="pic" sz="quarter" idx="27" hasCustomPrompt="1"/>
          </p:nvPr>
        </p:nvSpPr>
        <p:spPr>
          <a:xfrm>
            <a:off x="6596130" y="0"/>
            <a:ext cx="4215391" cy="5714487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457098" indent="-457098" algn="ctr">
              <a:buNone/>
              <a:defRPr lang="ko-KR" alt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8926" rtl="0" eaLnBrk="1" latinLnBrk="1" hangingPunct="1">
              <a:spcBef>
                <a:spcPct val="20000"/>
              </a:spcBef>
            </a:pPr>
            <a:r>
              <a:rPr lang="en-US" altLang="ko-KR" dirty="0"/>
              <a:t>Insert Image</a:t>
            </a:r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1F2450-A2D9-4400-A2BE-39D5C9B1E6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55840" y="6424169"/>
            <a:ext cx="2952770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ko-KR"/>
            </a:defPPr>
            <a:lvl1pPr marL="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ALABAMA STATE DEPARTMENT 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IvyJournal SemiBold Italic" panose="020B0404020101010102" pitchFamily="34" charset="0"/>
                <a:ea typeface="Roboto" pitchFamily="2" charset="0"/>
                <a:cs typeface="IvyJournal SemiBold Italic" panose="020B0404020101010102" pitchFamily="34" charset="0"/>
              </a:rPr>
              <a:t>of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1747699197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1" y="2287058"/>
            <a:ext cx="12192000" cy="457094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0763283" y="6423129"/>
            <a:ext cx="666755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fld id="{FFF1A63A-3C88-468D-9DE5-EDAF1F8ED471}" type="slidenum">
              <a:rPr lang="en-GB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그림 개체 틀 3"/>
          <p:cNvSpPr>
            <a:spLocks noGrp="1"/>
          </p:cNvSpPr>
          <p:nvPr>
            <p:ph type="pic" sz="quarter" idx="26" hasCustomPrompt="1"/>
          </p:nvPr>
        </p:nvSpPr>
        <p:spPr>
          <a:xfrm>
            <a:off x="1166136" y="1072090"/>
            <a:ext cx="2714997" cy="4570976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31" indent="-342831" algn="ctr">
              <a:buNone/>
              <a:defRPr lang="ko-KR" alt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217" rtl="0" eaLnBrk="1" latinLnBrk="1" hangingPunct="1">
              <a:spcBef>
                <a:spcPct val="20000"/>
              </a:spcBef>
            </a:pPr>
            <a:r>
              <a:rPr lang="en-US" altLang="ko-KR" dirty="0"/>
              <a:t>Insert Image</a:t>
            </a:r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9DF71D-DAA5-4625-A569-8519C9617E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55840" y="6424169"/>
            <a:ext cx="2952770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ko-KR"/>
            </a:defPPr>
            <a:lvl1pPr marL="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ALABAMA STATE DEPARTMENT 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IvyJournal SemiBold Italic" panose="020B0404020101010102" pitchFamily="34" charset="0"/>
                <a:ea typeface="Roboto" pitchFamily="2" charset="0"/>
                <a:cs typeface="IvyJournal SemiBold Italic" panose="020B0404020101010102" pitchFamily="34" charset="0"/>
              </a:rPr>
              <a:t>of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3438941049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1" y="2287058"/>
            <a:ext cx="12192000" cy="457094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0763283" y="6423129"/>
            <a:ext cx="666755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fld id="{FFF1A63A-3C88-468D-9DE5-EDAF1F8ED471}" type="slidenum">
              <a:rPr lang="en-GB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그림 개체 틀 3"/>
          <p:cNvSpPr>
            <a:spLocks noGrp="1"/>
          </p:cNvSpPr>
          <p:nvPr>
            <p:ph type="pic" sz="quarter" idx="26" hasCustomPrompt="1"/>
          </p:nvPr>
        </p:nvSpPr>
        <p:spPr>
          <a:xfrm>
            <a:off x="1166136" y="1072090"/>
            <a:ext cx="2714997" cy="4570976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31" indent="-342831" algn="ctr">
              <a:buNone/>
              <a:defRPr lang="ko-KR" alt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217" rtl="0" eaLnBrk="1" latinLnBrk="1" hangingPunct="1">
              <a:spcBef>
                <a:spcPct val="20000"/>
              </a:spcBef>
            </a:pPr>
            <a:r>
              <a:rPr lang="en-US" altLang="ko-KR" dirty="0"/>
              <a:t>Insert Image</a:t>
            </a:r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E15356-B1C3-4999-A20E-FB0F0D691C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55840" y="6424169"/>
            <a:ext cx="2952770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ko-KR"/>
            </a:defPPr>
            <a:lvl1pPr marL="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ALABAMA STATE DEPARTMENT 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IvyJournal SemiBold Italic" panose="020B0404020101010102" pitchFamily="34" charset="0"/>
                <a:ea typeface="Roboto" pitchFamily="2" charset="0"/>
                <a:cs typeface="IvyJournal SemiBold Italic" panose="020B0404020101010102" pitchFamily="34" charset="0"/>
              </a:rPr>
              <a:t>of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327339046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>
          <a:xfrm>
            <a:off x="4166922" y="1"/>
            <a:ext cx="802507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218926" rtl="0" eaLnBrk="1" latinLnBrk="1" hangingPunct="1"/>
            <a:endParaRPr lang="en-US" sz="24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0763283" y="6423129"/>
            <a:ext cx="666755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fld id="{FFF1A63A-3C88-468D-9DE5-EDAF1F8ED471}" type="slidenum">
              <a:rPr lang="en-GB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6" name="그림 개체 틀 3"/>
          <p:cNvSpPr>
            <a:spLocks noGrp="1"/>
          </p:cNvSpPr>
          <p:nvPr>
            <p:ph type="pic" sz="quarter" idx="37" hasCustomPrompt="1"/>
          </p:nvPr>
        </p:nvSpPr>
        <p:spPr>
          <a:xfrm>
            <a:off x="4608159" y="1986524"/>
            <a:ext cx="2880375" cy="1259708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457098" indent="-457098" algn="ctr">
              <a:buNone/>
              <a:defRPr lang="ko-KR" alt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8926" rtl="0" eaLnBrk="1" latinLnBrk="1" hangingPunct="1">
              <a:spcBef>
                <a:spcPct val="20000"/>
              </a:spcBef>
            </a:pPr>
            <a:r>
              <a:rPr lang="en-US" altLang="ko-KR" dirty="0"/>
              <a:t>Insert Image</a:t>
            </a:r>
            <a:endParaRPr lang="ko-KR" altLang="en-US"/>
          </a:p>
        </p:txBody>
      </p:sp>
      <p:sp>
        <p:nvSpPr>
          <p:cNvPr id="18" name="그림 개체 틀 3"/>
          <p:cNvSpPr>
            <a:spLocks noGrp="1"/>
          </p:cNvSpPr>
          <p:nvPr>
            <p:ph type="pic" sz="quarter" idx="38" hasCustomPrompt="1"/>
          </p:nvPr>
        </p:nvSpPr>
        <p:spPr>
          <a:xfrm>
            <a:off x="8025077" y="1986524"/>
            <a:ext cx="2880375" cy="1259708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457098" indent="-457098" algn="ctr">
              <a:buNone/>
              <a:defRPr lang="ko-KR" alt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8926" rtl="0" eaLnBrk="1" latinLnBrk="1" hangingPunct="1">
              <a:spcBef>
                <a:spcPct val="20000"/>
              </a:spcBef>
            </a:pPr>
            <a:r>
              <a:rPr lang="en-US" altLang="ko-KR" dirty="0"/>
              <a:t>Insert Image</a:t>
            </a:r>
            <a:endParaRPr lang="ko-KR" altLang="en-US"/>
          </a:p>
        </p:txBody>
      </p:sp>
      <p:sp>
        <p:nvSpPr>
          <p:cNvPr id="20" name="그림 개체 틀 3"/>
          <p:cNvSpPr>
            <a:spLocks noGrp="1"/>
          </p:cNvSpPr>
          <p:nvPr>
            <p:ph type="pic" sz="quarter" idx="39" hasCustomPrompt="1"/>
          </p:nvPr>
        </p:nvSpPr>
        <p:spPr>
          <a:xfrm>
            <a:off x="4608159" y="4383357"/>
            <a:ext cx="2880375" cy="1259708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457098" indent="-457098" algn="ctr">
              <a:buNone/>
              <a:defRPr lang="ko-KR" alt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8926" rtl="0" eaLnBrk="1" latinLnBrk="1" hangingPunct="1">
              <a:spcBef>
                <a:spcPct val="20000"/>
              </a:spcBef>
            </a:pPr>
            <a:r>
              <a:rPr lang="en-US" altLang="ko-KR" dirty="0"/>
              <a:t>Insert Image</a:t>
            </a:r>
            <a:endParaRPr lang="ko-KR" altLang="en-US"/>
          </a:p>
        </p:txBody>
      </p:sp>
      <p:sp>
        <p:nvSpPr>
          <p:cNvPr id="8" name="그림 개체 틀 3"/>
          <p:cNvSpPr>
            <a:spLocks noGrp="1"/>
          </p:cNvSpPr>
          <p:nvPr>
            <p:ph type="pic" sz="quarter" idx="40" hasCustomPrompt="1"/>
          </p:nvPr>
        </p:nvSpPr>
        <p:spPr>
          <a:xfrm>
            <a:off x="8025077" y="4383357"/>
            <a:ext cx="2880375" cy="1259708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457098" indent="-457098" algn="ctr">
              <a:buNone/>
              <a:defRPr lang="ko-KR" alt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8926" rtl="0" eaLnBrk="1" latinLnBrk="1" hangingPunct="1">
              <a:spcBef>
                <a:spcPct val="20000"/>
              </a:spcBef>
            </a:pPr>
            <a:r>
              <a:rPr lang="en-US" altLang="ko-KR" dirty="0"/>
              <a:t>Insert Image</a:t>
            </a:r>
            <a:endParaRPr lang="ko-KR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ABD8A0-497A-4AA7-9543-6FC2A072EA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55840" y="6424169"/>
            <a:ext cx="2952770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ko-KR"/>
            </a:defPPr>
            <a:lvl1pPr marL="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ALABAMA STATE DEPARTMENT 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IvyJournal SemiBold Italic" panose="020B0404020101010102" pitchFamily="34" charset="0"/>
                <a:ea typeface="Roboto" pitchFamily="2" charset="0"/>
                <a:cs typeface="IvyJournal SemiBold Italic" panose="020B0404020101010102" pitchFamily="34" charset="0"/>
              </a:rPr>
              <a:t>of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1795548346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5381526" y="0"/>
            <a:ext cx="6810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218926" rtl="0" eaLnBrk="1" latinLnBrk="1" hangingPunct="1"/>
            <a:endParaRPr lang="ko-KR" altLang="en-US" sz="12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0763283" y="6423129"/>
            <a:ext cx="666755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fld id="{FFF1A63A-3C88-468D-9DE5-EDAF1F8ED471}" type="slidenum">
              <a:rPr lang="en-GB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ctr" eaLnBrk="1" hangingPunct="1">
                <a:defRPr/>
              </a:pPr>
              <a:t>‹#›</a:t>
            </a:fld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그림 개체 틀 3"/>
          <p:cNvSpPr>
            <a:spLocks noGrp="1"/>
          </p:cNvSpPr>
          <p:nvPr>
            <p:ph type="pic" sz="quarter" idx="26" hasCustomPrompt="1"/>
          </p:nvPr>
        </p:nvSpPr>
        <p:spPr>
          <a:xfrm>
            <a:off x="2237845" y="0"/>
            <a:ext cx="3164298" cy="6858000"/>
          </a:xfrm>
          <a:prstGeom prst="rect">
            <a:avLst/>
          </a:prstGeom>
          <a:pattFill prst="lt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457098" indent="-457098" algn="ctr">
              <a:buNone/>
              <a:defRPr lang="ko-KR" altLang="en-US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8926" rtl="0" eaLnBrk="1" latinLnBrk="1" hangingPunct="1">
              <a:spcBef>
                <a:spcPct val="20000"/>
              </a:spcBef>
            </a:pPr>
            <a:r>
              <a:rPr lang="en-US" altLang="ko-KR" dirty="0"/>
              <a:t>Insert Image</a:t>
            </a:r>
            <a:endParaRPr lang="ko-KR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CFB437-A35F-4031-A61C-37D931339C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55840" y="6424169"/>
            <a:ext cx="2952770" cy="28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ko-KR"/>
            </a:defPPr>
            <a:lvl1pPr marL="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1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ALABAMA STATE DEPARTMENT 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IvyJournal SemiBold Italic" panose="020B0404020101010102" pitchFamily="34" charset="0"/>
                <a:ea typeface="Roboto" pitchFamily="2" charset="0"/>
                <a:cs typeface="IvyJournal SemiBold Italic" panose="020B0404020101010102" pitchFamily="34" charset="0"/>
              </a:rPr>
              <a:t>of</a:t>
            </a:r>
            <a:r>
              <a:rPr lang="en-US" altLang="ko-KR" sz="800" b="1" dirty="0">
                <a:ln w="6350">
                  <a:noFill/>
                </a:ln>
                <a:solidFill>
                  <a:srgbClr val="EA1947"/>
                </a:solidFill>
                <a:latin typeface="GoodHeadlinePro-XCondMedium" panose="020B0608020101020102" pitchFamily="34" charset="0"/>
                <a:ea typeface="Roboto" pitchFamily="2" charset="0"/>
                <a:cs typeface="IvyJournal SemiBold" panose="020B0404020101010102" pitchFamily="34" charset="0"/>
              </a:rPr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2764780945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 &amp;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7092" y="1217133"/>
            <a:ext cx="1115781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092" y="455086"/>
            <a:ext cx="11157819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176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Main Title &amp;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7092" y="1178429"/>
            <a:ext cx="1115781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092" y="455086"/>
            <a:ext cx="11157819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78"/>
          <p:cNvSpPr>
            <a:spLocks noGrp="1"/>
          </p:cNvSpPr>
          <p:nvPr>
            <p:ph type="pic" sz="quarter" idx="27" hasCustomPrompt="1"/>
          </p:nvPr>
        </p:nvSpPr>
        <p:spPr>
          <a:xfrm>
            <a:off x="517091" y="2644797"/>
            <a:ext cx="2632510" cy="2747259"/>
          </a:xfrm>
          <a:custGeom>
            <a:avLst/>
            <a:gdLst>
              <a:gd name="connsiteX0" fmla="*/ 0 w 4897803"/>
              <a:gd name="connsiteY0" fmla="*/ 0 h 2812035"/>
              <a:gd name="connsiteX1" fmla="*/ 4897803 w 4897803"/>
              <a:gd name="connsiteY1" fmla="*/ 0 h 2812035"/>
              <a:gd name="connsiteX2" fmla="*/ 4897803 w 4897803"/>
              <a:gd name="connsiteY2" fmla="*/ 2812035 h 2812035"/>
              <a:gd name="connsiteX3" fmla="*/ 0 w 4897803"/>
              <a:gd name="connsiteY3" fmla="*/ 2812035 h 281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803" h="2812035">
                <a:moveTo>
                  <a:pt x="0" y="0"/>
                </a:moveTo>
                <a:lnTo>
                  <a:pt x="4897803" y="0"/>
                </a:lnTo>
                <a:lnTo>
                  <a:pt x="4897803" y="2812035"/>
                </a:lnTo>
                <a:lnTo>
                  <a:pt x="0" y="28120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278"/>
          <p:cNvSpPr>
            <a:spLocks noGrp="1"/>
          </p:cNvSpPr>
          <p:nvPr>
            <p:ph type="pic" sz="quarter" idx="28" hasCustomPrompt="1"/>
          </p:nvPr>
        </p:nvSpPr>
        <p:spPr>
          <a:xfrm>
            <a:off x="3447793" y="2644797"/>
            <a:ext cx="2632510" cy="2747259"/>
          </a:xfrm>
          <a:custGeom>
            <a:avLst/>
            <a:gdLst>
              <a:gd name="connsiteX0" fmla="*/ 0 w 4897803"/>
              <a:gd name="connsiteY0" fmla="*/ 0 h 2812035"/>
              <a:gd name="connsiteX1" fmla="*/ 4897803 w 4897803"/>
              <a:gd name="connsiteY1" fmla="*/ 0 h 2812035"/>
              <a:gd name="connsiteX2" fmla="*/ 4897803 w 4897803"/>
              <a:gd name="connsiteY2" fmla="*/ 2812035 h 2812035"/>
              <a:gd name="connsiteX3" fmla="*/ 0 w 4897803"/>
              <a:gd name="connsiteY3" fmla="*/ 2812035 h 281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803" h="2812035">
                <a:moveTo>
                  <a:pt x="0" y="0"/>
                </a:moveTo>
                <a:lnTo>
                  <a:pt x="4897803" y="0"/>
                </a:lnTo>
                <a:lnTo>
                  <a:pt x="4897803" y="2812035"/>
                </a:lnTo>
                <a:lnTo>
                  <a:pt x="0" y="28120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175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19310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8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44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3" r:id="rId18"/>
    <p:sldLayoutId id="2147483713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  <p:sldLayoutId id="2147483728" r:id="rId33"/>
    <p:sldLayoutId id="2147483729" r:id="rId34"/>
    <p:sldLayoutId id="2147483730" r:id="rId35"/>
    <p:sldLayoutId id="2147483731" r:id="rId36"/>
    <p:sldLayoutId id="2147483732" r:id="rId37"/>
    <p:sldLayoutId id="2147483733" r:id="rId38"/>
    <p:sldLayoutId id="2147483734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1" r:id="rId46"/>
  </p:sldLayoutIdLst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1DAA8-8476-4E04-B539-A7D018F395C2}" type="datetimeFigureOut">
              <a:rPr lang="en-US" smtClean="0"/>
              <a:t>10/23/22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ED97C-8F69-4B48-B899-460930E5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55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93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  <p:sldLayoutId id="2147483850" r:id="rId18"/>
    <p:sldLayoutId id="2147483851" r:id="rId19"/>
    <p:sldLayoutId id="2147483852" r:id="rId20"/>
    <p:sldLayoutId id="2147483853" r:id="rId21"/>
    <p:sldLayoutId id="2147483854" r:id="rId22"/>
    <p:sldLayoutId id="2147483855" r:id="rId23"/>
    <p:sldLayoutId id="2147483856" r:id="rId24"/>
    <p:sldLayoutId id="2147483857" r:id="rId25"/>
    <p:sldLayoutId id="2147483858" r:id="rId26"/>
    <p:sldLayoutId id="2147483859" r:id="rId27"/>
    <p:sldLayoutId id="2147483860" r:id="rId28"/>
    <p:sldLayoutId id="2147483861" r:id="rId29"/>
    <p:sldLayoutId id="2147483862" r:id="rId30"/>
    <p:sldLayoutId id="2147483863" r:id="rId31"/>
  </p:sldLayoutIdLst>
  <p:transition>
    <p:fade/>
  </p:transition>
  <p:txStyles>
    <p:titleStyle>
      <a:lvl1pPr algn="ctr" defTabSz="1218926" rtl="0" eaLnBrk="1" latinLnBrk="1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1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1" hangingPunct="1">
        <a:spcBef>
          <a:spcPct val="20000"/>
        </a:spcBef>
        <a:buFont typeface="Arial" pitchFamily="34" charset="0"/>
        <a:buChar char="–"/>
        <a:defRPr sz="36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1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1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1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1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1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1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1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8926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2.png"/><Relationship Id="rId5" Type="http://schemas.openxmlformats.org/officeDocument/2006/relationships/image" Target="../media/image28.tmp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87297C-712D-4D71-98C2-17617AB09CDA}"/>
              </a:ext>
            </a:extLst>
          </p:cNvPr>
          <p:cNvSpPr txBox="1"/>
          <p:nvPr/>
        </p:nvSpPr>
        <p:spPr>
          <a:xfrm>
            <a:off x="1918742" y="1776562"/>
            <a:ext cx="10271671" cy="3240360"/>
          </a:xfrm>
          <a:prstGeom prst="rect">
            <a:avLst/>
          </a:prstGeom>
          <a:solidFill>
            <a:srgbClr val="1A1E4B"/>
          </a:solidFill>
        </p:spPr>
        <p:txBody>
          <a:bodyPr wrap="square" rtlCol="0">
            <a:spAutoFit/>
          </a:bodyPr>
          <a:lstStyle/>
          <a:p>
            <a:pPr marL="0" marR="0" lvl="0" indent="0" algn="just" defTabSz="121917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A1E4B">
                  <a:lumMod val="65000"/>
                  <a:lumOff val="35000"/>
                </a:srgbClr>
              </a:solidFill>
              <a:effectLst/>
              <a:uLnTx/>
              <a:uFillTx/>
              <a:latin typeface="GoodHeadlinePro"/>
              <a:ea typeface="Lato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549FA4-F033-400A-8E33-48D0B125EAFC}"/>
              </a:ext>
            </a:extLst>
          </p:cNvPr>
          <p:cNvSpPr txBox="1"/>
          <p:nvPr/>
        </p:nvSpPr>
        <p:spPr>
          <a:xfrm>
            <a:off x="1077239" y="3419749"/>
            <a:ext cx="11114762" cy="2000544"/>
          </a:xfrm>
          <a:prstGeom prst="rect">
            <a:avLst/>
          </a:prstGeom>
          <a:noFill/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21917" tIns="60958" rIns="121917" bIns="60958" rtlCol="0">
            <a:spAutoFit/>
          </a:bodyPr>
          <a:lstStyle/>
          <a:p>
            <a:pPr algn="r" defTabSz="1219170" latinLnBrk="1"/>
            <a:r>
              <a:rPr lang="en-US" altLang="ko-KR" sz="3200" b="1" spc="-150" dirty="0">
                <a:ln w="6350">
                  <a:noFill/>
                </a:ln>
                <a:solidFill>
                  <a:prstClr val="white"/>
                </a:solidFill>
                <a:latin typeface="Sitka Text Semibold" pitchFamily="2" charset="0"/>
                <a:ea typeface="Roboto" pitchFamily="2" charset="0"/>
                <a:cs typeface="Arial" pitchFamily="34" charset="0"/>
              </a:rPr>
              <a:t>Alabama Children’s Policy Council Conference</a:t>
            </a:r>
          </a:p>
          <a:p>
            <a:pPr algn="r" defTabSz="1219170" latinLnBrk="1"/>
            <a:r>
              <a:rPr lang="en-US" altLang="ko-KR" sz="2000" b="1" spc="-150" dirty="0">
                <a:ln w="6350">
                  <a:noFill/>
                </a:ln>
                <a:solidFill>
                  <a:prstClr val="white"/>
                </a:solidFill>
                <a:latin typeface="Sitka Text Semibold" pitchFamily="2" charset="0"/>
                <a:ea typeface="Roboto" pitchFamily="2" charset="0"/>
                <a:cs typeface="Arial" pitchFamily="34" charset="0"/>
              </a:rPr>
              <a:t>Dr. Eric G. Mackey</a:t>
            </a:r>
          </a:p>
          <a:p>
            <a:pPr algn="r" defTabSz="1219170" latinLnBrk="1"/>
            <a:endParaRPr lang="en-US" altLang="ko-KR" sz="2000" b="1" spc="-150" dirty="0">
              <a:ln w="6350">
                <a:noFill/>
              </a:ln>
              <a:solidFill>
                <a:prstClr val="white"/>
              </a:solidFill>
              <a:latin typeface="Sitka Text Semibold" pitchFamily="2" charset="0"/>
              <a:ea typeface="Roboto" pitchFamily="2" charset="0"/>
              <a:cs typeface="Arial" pitchFamily="34" charset="0"/>
            </a:endParaRPr>
          </a:p>
          <a:p>
            <a:pPr algn="r" defTabSz="1219170" latinLnBrk="1"/>
            <a:endParaRPr lang="en-US" altLang="ko-KR" sz="1000" b="1" spc="-150" dirty="0">
              <a:ln w="6350">
                <a:noFill/>
              </a:ln>
              <a:solidFill>
                <a:prstClr val="white"/>
              </a:solidFill>
              <a:latin typeface="Sitka Text Semibold" pitchFamily="2" charset="0"/>
              <a:ea typeface="Roboto" pitchFamily="2" charset="0"/>
              <a:cs typeface="Arial" pitchFamily="34" charset="0"/>
            </a:endParaRPr>
          </a:p>
          <a:p>
            <a:pPr algn="r" defTabSz="1219170" latinLnBrk="1"/>
            <a:endParaRPr lang="en-US" altLang="ko-KR" sz="1000" b="1" spc="-150" dirty="0">
              <a:ln w="6350">
                <a:noFill/>
              </a:ln>
              <a:solidFill>
                <a:prstClr val="white"/>
              </a:solidFill>
              <a:latin typeface="Sitka Text Semibold" pitchFamily="2" charset="0"/>
              <a:ea typeface="Roboto" pitchFamily="2" charset="0"/>
              <a:cs typeface="Arial" pitchFamily="34" charset="0"/>
            </a:endParaRPr>
          </a:p>
          <a:p>
            <a:pPr algn="r" defTabSz="1219170" latinLnBrk="1"/>
            <a:endParaRPr lang="en-US" altLang="ko-KR" sz="1000" b="1" spc="-150" dirty="0">
              <a:ln w="6350">
                <a:noFill/>
              </a:ln>
              <a:solidFill>
                <a:prstClr val="white"/>
              </a:solidFill>
              <a:latin typeface="Sitka Text Semibold" pitchFamily="2" charset="0"/>
              <a:ea typeface="Roboto" pitchFamily="2" charset="0"/>
              <a:cs typeface="Arial" pitchFamily="34" charset="0"/>
            </a:endParaRPr>
          </a:p>
          <a:p>
            <a:pPr algn="r" defTabSz="1219170" latinLnBrk="1"/>
            <a:r>
              <a:rPr lang="en-US" altLang="ko-KR" sz="2000" b="1" spc="-150" dirty="0">
                <a:ln w="6350">
                  <a:noFill/>
                </a:ln>
                <a:solidFill>
                  <a:srgbClr val="1A1E4B"/>
                </a:solidFill>
                <a:latin typeface="Sitka Text Semibold" pitchFamily="2" charset="0"/>
                <a:ea typeface="Roboto" pitchFamily="2" charset="0"/>
                <a:cs typeface="Arial" pitchFamily="34" charset="0"/>
              </a:rPr>
              <a:t>October 27,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E32746-6168-4243-9A78-FA9F8C2F3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474" y="3035772"/>
            <a:ext cx="4694327" cy="646232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37E5218-1054-4F71-B0E2-44BF945760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894" y="5481154"/>
            <a:ext cx="1361519" cy="136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2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5D5ED96-5ECA-42EA-803A-F6CD1153CEAF}"/>
              </a:ext>
            </a:extLst>
          </p:cNvPr>
          <p:cNvSpPr txBox="1"/>
          <p:nvPr/>
        </p:nvSpPr>
        <p:spPr>
          <a:xfrm>
            <a:off x="-13335" y="-130730"/>
            <a:ext cx="12218670" cy="6186309"/>
          </a:xfrm>
          <a:prstGeom prst="rect">
            <a:avLst/>
          </a:prstGeom>
          <a:solidFill>
            <a:srgbClr val="1A1E4B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30E2B0-E128-4003-98E4-D85F8E102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008" y="6311166"/>
            <a:ext cx="4694327" cy="6462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61D5F1-AB62-4191-B9F0-4914BAE16D79}"/>
              </a:ext>
            </a:extLst>
          </p:cNvPr>
          <p:cNvSpPr txBox="1"/>
          <p:nvPr/>
        </p:nvSpPr>
        <p:spPr>
          <a:xfrm>
            <a:off x="1405552" y="223718"/>
            <a:ext cx="8069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2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CCR Rates</a:t>
            </a:r>
            <a:endParaRPr kumimoji="0" lang="en-US" sz="6000" b="1" i="0" u="none" strike="noStrike" kern="1200" cap="none" spc="-120" normalizeH="0" noProof="0" dirty="0">
              <a:ln>
                <a:noFill/>
              </a:ln>
              <a:solidFill>
                <a:srgbClr val="0697C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9D529488-DC45-4B50-9826-18C9B3A874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33" y="302356"/>
            <a:ext cx="876364" cy="876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F12519F-6CA7-406D-A521-FD25313AC9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4468171"/>
              </p:ext>
            </p:extLst>
          </p:nvPr>
        </p:nvGraphicFramePr>
        <p:xfrm>
          <a:off x="732515" y="1559894"/>
          <a:ext cx="10152603" cy="4151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679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5"/>
          <p:cNvCxnSpPr>
            <a:cxnSpLocks/>
          </p:cNvCxnSpPr>
          <p:nvPr/>
        </p:nvCxnSpPr>
        <p:spPr>
          <a:xfrm>
            <a:off x="240925" y="1912828"/>
            <a:ext cx="107975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B08DCEA-AC81-4211-84B6-C2E36359B4C6}"/>
              </a:ext>
            </a:extLst>
          </p:cNvPr>
          <p:cNvSpPr txBox="1"/>
          <p:nvPr/>
        </p:nvSpPr>
        <p:spPr>
          <a:xfrm>
            <a:off x="5875102" y="876261"/>
            <a:ext cx="5826539" cy="5047536"/>
          </a:xfrm>
          <a:prstGeom prst="rect">
            <a:avLst/>
          </a:prstGeom>
          <a:solidFill>
            <a:srgbClr val="0697CE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BABC61B-75B3-4462-B938-3294683BE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" y="87290"/>
            <a:ext cx="905934" cy="875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154D40-9781-4032-95E0-848496B5D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673" y="6236820"/>
            <a:ext cx="4694327" cy="646232"/>
          </a:xfrm>
          <a:prstGeom prst="rect">
            <a:avLst/>
          </a:prstGeom>
          <a:solidFill>
            <a:srgbClr val="1A1E4B"/>
          </a:solidFill>
        </p:spPr>
      </p:pic>
      <p:sp>
        <p:nvSpPr>
          <p:cNvPr id="14" name="Rectangle 12">
            <a:extLst>
              <a:ext uri="{FF2B5EF4-FFF2-40B4-BE49-F238E27FC236}">
                <a16:creationId xmlns:a16="http://schemas.microsoft.com/office/drawing/2014/main" id="{7F9E7D00-F25C-48F9-9035-CDE558AB91E1}"/>
              </a:ext>
            </a:extLst>
          </p:cNvPr>
          <p:cNvSpPr txBox="1">
            <a:spLocks noChangeArrowheads="1"/>
          </p:cNvSpPr>
          <p:nvPr/>
        </p:nvSpPr>
        <p:spPr>
          <a:xfrm>
            <a:off x="122265" y="1002164"/>
            <a:ext cx="5826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2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-140" normalizeH="0" noProof="0" dirty="0">
                <a:ln>
                  <a:noFill/>
                </a:ln>
                <a:solidFill>
                  <a:srgbClr val="1A1E4B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CCR Indicators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8309C5B7-C1FB-4C9F-9B79-6708FF8D1672}"/>
              </a:ext>
            </a:extLst>
          </p:cNvPr>
          <p:cNvSpPr txBox="1">
            <a:spLocks noChangeArrowheads="1"/>
          </p:cNvSpPr>
          <p:nvPr/>
        </p:nvSpPr>
        <p:spPr>
          <a:xfrm>
            <a:off x="6224490" y="1166842"/>
            <a:ext cx="5318325" cy="424731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effectLst/>
                <a:latin typeface="Sitka Text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Achieving a benchmark score on the ACT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effectLst/>
                <a:latin typeface="Sitka Text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Scoring a 3, 4, or 5 on an Advanced Placement exam3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effectLst/>
                <a:latin typeface="Sitka Text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Scoring a 4, 5, 6 or 7 on an International Baccalaureate exam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effectLst/>
                <a:latin typeface="Sitka Text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Scoring silver level or above on ACT Work Keys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effectLst/>
                <a:latin typeface="Sitka Text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Earning college credit while in high school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effectLst/>
                <a:latin typeface="Sitka Text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Earning an Industry Credential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effectLst/>
                <a:latin typeface="Sitka Text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Being accepted for enlistment into any branch of the military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Sitka Text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Completing a CTE program of study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effectLst/>
                <a:latin typeface="Sitka Text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Completing an in-school youth apprenticeship</a:t>
            </a:r>
            <a:endParaRPr lang="en-US" dirty="0">
              <a:solidFill>
                <a:schemeClr val="bg1"/>
              </a:solidFill>
              <a:latin typeface="Sitka Text Semibold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effectLst/>
                <a:latin typeface="Sitka Text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Other as determined by AL</a:t>
            </a:r>
            <a:r>
              <a:rPr lang="en-US" dirty="0">
                <a:solidFill>
                  <a:schemeClr val="bg1"/>
                </a:solidFill>
                <a:latin typeface="Sitka Text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BOE</a:t>
            </a:r>
            <a:endParaRPr lang="en-US" sz="1600" dirty="0">
              <a:solidFill>
                <a:schemeClr val="bg1"/>
              </a:solidFill>
              <a:effectLst/>
              <a:latin typeface="Sitka Text Semibold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phic 1" descr="Business Growth with solid fill">
            <a:extLst>
              <a:ext uri="{FF2B5EF4-FFF2-40B4-BE49-F238E27FC236}">
                <a16:creationId xmlns:a16="http://schemas.microsoft.com/office/drawing/2014/main" id="{4A96B17C-0331-974A-DED7-8887C993F2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5981" y="2863498"/>
            <a:ext cx="2451908" cy="245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8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5"/>
          <p:cNvCxnSpPr>
            <a:cxnSpLocks/>
          </p:cNvCxnSpPr>
          <p:nvPr/>
        </p:nvCxnSpPr>
        <p:spPr>
          <a:xfrm>
            <a:off x="431412" y="2058302"/>
            <a:ext cx="107975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B08DCEA-AC81-4211-84B6-C2E36359B4C6}"/>
              </a:ext>
            </a:extLst>
          </p:cNvPr>
          <p:cNvSpPr txBox="1"/>
          <p:nvPr/>
        </p:nvSpPr>
        <p:spPr>
          <a:xfrm>
            <a:off x="5875102" y="876261"/>
            <a:ext cx="5826539" cy="4893647"/>
          </a:xfrm>
          <a:prstGeom prst="rect">
            <a:avLst/>
          </a:prstGeom>
          <a:solidFill>
            <a:srgbClr val="0697CE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latin typeface="Sitka Text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Middle School STEM Grants</a:t>
            </a:r>
            <a:endParaRPr lang="en-US" sz="2800" b="1" dirty="0">
              <a:solidFill>
                <a:schemeClr val="bg1"/>
              </a:solidFill>
              <a:effectLst/>
              <a:latin typeface="Sitka Text Semibold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  <a:effectLst/>
              <a:latin typeface="Sitka Text Semibold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latin typeface="Sitka Text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Career Development Model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BABC61B-75B3-4462-B938-3294683BE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" y="87290"/>
            <a:ext cx="905934" cy="875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154D40-9781-4032-95E0-848496B5D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673" y="6236820"/>
            <a:ext cx="4694327" cy="646232"/>
          </a:xfrm>
          <a:prstGeom prst="rect">
            <a:avLst/>
          </a:prstGeom>
          <a:solidFill>
            <a:srgbClr val="1A1E4B"/>
          </a:solidFill>
        </p:spPr>
      </p:pic>
      <p:sp>
        <p:nvSpPr>
          <p:cNvPr id="14" name="Rectangle 12">
            <a:extLst>
              <a:ext uri="{FF2B5EF4-FFF2-40B4-BE49-F238E27FC236}">
                <a16:creationId xmlns:a16="http://schemas.microsoft.com/office/drawing/2014/main" id="{7F9E7D00-F25C-48F9-9035-CDE558AB91E1}"/>
              </a:ext>
            </a:extLst>
          </p:cNvPr>
          <p:cNvSpPr txBox="1">
            <a:spLocks noChangeArrowheads="1"/>
          </p:cNvSpPr>
          <p:nvPr/>
        </p:nvSpPr>
        <p:spPr>
          <a:xfrm>
            <a:off x="269461" y="1017212"/>
            <a:ext cx="5826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2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1" i="0" u="none" strike="noStrike" kern="1200" cap="none" spc="-120" normalizeH="0" noProof="0" dirty="0">
                <a:ln>
                  <a:noFill/>
                </a:ln>
                <a:solidFill>
                  <a:srgbClr val="1A1E4B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CTE Expansion</a:t>
            </a:r>
          </a:p>
        </p:txBody>
      </p:sp>
      <p:pic>
        <p:nvPicPr>
          <p:cNvPr id="2" name="Graphic 1" descr="Bar graph with upward trend with solid fill">
            <a:extLst>
              <a:ext uri="{FF2B5EF4-FFF2-40B4-BE49-F238E27FC236}">
                <a16:creationId xmlns:a16="http://schemas.microsoft.com/office/drawing/2014/main" id="{187D1193-3F9C-C20E-A3F7-04B39D2811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7342" y="2881944"/>
            <a:ext cx="2704228" cy="270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B84876-DC58-4AE7-AD1B-E27CE20F4E79}"/>
              </a:ext>
            </a:extLst>
          </p:cNvPr>
          <p:cNvSpPr txBox="1"/>
          <p:nvPr/>
        </p:nvSpPr>
        <p:spPr>
          <a:xfrm>
            <a:off x="869392" y="3319000"/>
            <a:ext cx="107234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all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IvyJournal SemiBold" panose="020B0404020101010102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tka Text Semibold" pitchFamily="2" charset="0"/>
                <a:cs typeface="IvyJournal SemiBold" panose="020B0404020101010102" pitchFamily="34" charset="0"/>
              </a:rPr>
              <a:t>Teacher Retention &amp; Recruitment Campaign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EC72BD-DF28-42BE-A3BF-C0538548C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364" y="6356911"/>
            <a:ext cx="4694327" cy="646232"/>
          </a:xfrm>
          <a:prstGeom prst="rect">
            <a:avLst/>
          </a:prstGeom>
          <a:noFill/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7242100-3988-D0C0-893E-F61FD90F0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47" y="1675286"/>
            <a:ext cx="5816020" cy="243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70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5"/>
          <p:cNvCxnSpPr>
            <a:cxnSpLocks/>
          </p:cNvCxnSpPr>
          <p:nvPr/>
        </p:nvCxnSpPr>
        <p:spPr>
          <a:xfrm>
            <a:off x="431412" y="2058302"/>
            <a:ext cx="107975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B08DCEA-AC81-4211-84B6-C2E36359B4C6}"/>
              </a:ext>
            </a:extLst>
          </p:cNvPr>
          <p:cNvSpPr txBox="1"/>
          <p:nvPr/>
        </p:nvSpPr>
        <p:spPr>
          <a:xfrm>
            <a:off x="5875102" y="876261"/>
            <a:ext cx="5826539" cy="3600986"/>
          </a:xfrm>
          <a:prstGeom prst="rect">
            <a:avLst/>
          </a:prstGeom>
          <a:solidFill>
            <a:srgbClr val="0697CE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vyJournal Semi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vyJournal Semi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vyJournal Semi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vyJournal Semi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vyJournal Semi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vyJournal Semi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vyJournal Semi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BABC61B-75B3-4462-B938-3294683BE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" y="87290"/>
            <a:ext cx="905934" cy="875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154D40-9781-4032-95E0-848496B5D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673" y="6286924"/>
            <a:ext cx="4694327" cy="646232"/>
          </a:xfrm>
          <a:prstGeom prst="rect">
            <a:avLst/>
          </a:prstGeom>
          <a:solidFill>
            <a:srgbClr val="1A1E4B"/>
          </a:solidFill>
        </p:spPr>
      </p:pic>
      <p:sp>
        <p:nvSpPr>
          <p:cNvPr id="14" name="Rectangle 12">
            <a:extLst>
              <a:ext uri="{FF2B5EF4-FFF2-40B4-BE49-F238E27FC236}">
                <a16:creationId xmlns:a16="http://schemas.microsoft.com/office/drawing/2014/main" id="{7F9E7D00-F25C-48F9-9035-CDE558AB91E1}"/>
              </a:ext>
            </a:extLst>
          </p:cNvPr>
          <p:cNvSpPr txBox="1">
            <a:spLocks noChangeArrowheads="1"/>
          </p:cNvSpPr>
          <p:nvPr/>
        </p:nvSpPr>
        <p:spPr>
          <a:xfrm>
            <a:off x="269461" y="1017212"/>
            <a:ext cx="5826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2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1" i="0" u="none" strike="noStrike" kern="1200" cap="none" spc="-120" normalizeH="0" baseline="0" noProof="0" dirty="0">
                <a:ln>
                  <a:noFill/>
                </a:ln>
                <a:solidFill>
                  <a:srgbClr val="1A1E4B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Recruiters</a:t>
            </a:r>
          </a:p>
        </p:txBody>
      </p:sp>
      <p:pic>
        <p:nvPicPr>
          <p:cNvPr id="1027" name="49BFE301-ED61-4B0A-92CF-4B6FC94B022B" descr="1.jpg">
            <a:extLst>
              <a:ext uri="{FF2B5EF4-FFF2-40B4-BE49-F238E27FC236}">
                <a16:creationId xmlns:a16="http://schemas.microsoft.com/office/drawing/2014/main" id="{C5761870-B811-E130-3CC9-483975B9E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7965"/>
            <a:ext cx="2672219" cy="321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42755F2F-7061-443F-B33E-EF29CF58BC64" descr="2.jpg">
            <a:extLst>
              <a:ext uri="{FF2B5EF4-FFF2-40B4-BE49-F238E27FC236}">
                <a16:creationId xmlns:a16="http://schemas.microsoft.com/office/drawing/2014/main" id="{BB9E8D74-9B23-2304-B226-FAA125CB8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115" y="1067965"/>
            <a:ext cx="2556252" cy="321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4E148B-8820-5192-F3B8-0ACDC029CA9E}"/>
              </a:ext>
            </a:extLst>
          </p:cNvPr>
          <p:cNvSpPr txBox="1"/>
          <p:nvPr/>
        </p:nvSpPr>
        <p:spPr>
          <a:xfrm>
            <a:off x="8659660" y="4766664"/>
            <a:ext cx="3306871" cy="836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Mona Coan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Mona.Coan@alsde.edu</a:t>
            </a:r>
          </a:p>
          <a:p>
            <a:pPr algn="just">
              <a:lnSpc>
                <a:spcPct val="150000"/>
              </a:lnSpc>
            </a:pP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BEAA3C-867D-64DE-F063-D6DA38BE9C36}"/>
              </a:ext>
            </a:extLst>
          </p:cNvPr>
          <p:cNvSpPr txBox="1"/>
          <p:nvPr/>
        </p:nvSpPr>
        <p:spPr>
          <a:xfrm>
            <a:off x="5931073" y="4766664"/>
            <a:ext cx="3306871" cy="836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Kim Mitchell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Kimberly.Mitchell@alsde.edu</a:t>
            </a:r>
          </a:p>
          <a:p>
            <a:pPr algn="just">
              <a:lnSpc>
                <a:spcPct val="150000"/>
              </a:lnSpc>
            </a:pP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53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1AA9C1B1-A420-4741-AA6B-33A14250C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33" y="289830"/>
            <a:ext cx="876364" cy="876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8B17938-3C3A-9984-A593-C34ECDA0E7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r="18146"/>
          <a:stretch/>
        </p:blipFill>
        <p:spPr>
          <a:xfrm>
            <a:off x="-353851" y="13793"/>
            <a:ext cx="6449851" cy="33299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C57B56-9B2F-CA45-19DA-A85307B5DFB1}"/>
              </a:ext>
            </a:extLst>
          </p:cNvPr>
          <p:cNvSpPr/>
          <p:nvPr/>
        </p:nvSpPr>
        <p:spPr>
          <a:xfrm>
            <a:off x="318518" y="3795386"/>
            <a:ext cx="5329854" cy="1735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rgbClr val="1A1E4B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Retention – Thank AL Teachers Month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EB1947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Extended to a Full month: November 1-30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EB1947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Social, digital, print, &amp; outdoor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EB1947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Partnership with Nick’s Kids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EB1947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Share videos thanking teachers 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355B2D7-C953-732B-817C-9BF4171E34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225110" cy="33437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E9CD1B-FB19-FBAD-BF4C-E98D0822F4AA}"/>
              </a:ext>
            </a:extLst>
          </p:cNvPr>
          <p:cNvSpPr/>
          <p:nvPr/>
        </p:nvSpPr>
        <p:spPr>
          <a:xfrm>
            <a:off x="6543628" y="3795386"/>
            <a:ext cx="5329854" cy="1735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rgbClr val="0697CE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Recruitment  – Real Influencers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EB1947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First quarter of 2023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EB1947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High School &amp; College Students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EB1947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Partnership with various Alabama Influencers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EB1947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Social, digital, print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EE2EF1-F205-84D6-FDC6-CD0BD95716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1008" y="6311166"/>
            <a:ext cx="4694327" cy="64623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8576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B84876-DC58-4AE7-AD1B-E27CE20F4E79}"/>
              </a:ext>
            </a:extLst>
          </p:cNvPr>
          <p:cNvSpPr txBox="1"/>
          <p:nvPr/>
        </p:nvSpPr>
        <p:spPr>
          <a:xfrm>
            <a:off x="834505" y="1301736"/>
            <a:ext cx="107234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all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IvyJournal SemiBold" panose="020B0404020101010102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all" spc="-100" normalizeH="0" baseline="0" noProof="0" dirty="0">
                <a:ln>
                  <a:noFill/>
                </a:ln>
                <a:solidFill>
                  <a:srgbClr val="0697C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IvyJournal SemiBold" panose="020B0404020101010102" pitchFamily="34" charset="0"/>
              </a:rPr>
              <a:t>SAFE</a:t>
            </a:r>
            <a:r>
              <a:rPr kumimoji="0" lang="en-US" sz="7200" b="1" i="0" u="none" strike="noStrike" kern="1200" cap="all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IvyJournal SemiBold" panose="020B0404020101010102" pitchFamily="34" charset="0"/>
              </a:rPr>
              <a:t> COUNCIL Update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Heading" panose="02000505000000020004" pitchFamily="2" charset="0"/>
              <a:ea typeface="+mn-ea"/>
              <a:cs typeface="IvyJournal SemiBold" panose="020B0404020101010102" pitchFamily="34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B1CDF92-1D55-481E-95FD-CFD8DDC50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" y="62123"/>
            <a:ext cx="905934" cy="875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EC72BD-DF28-42BE-A3BF-C0538548C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364" y="6356911"/>
            <a:ext cx="4694327" cy="646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3344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53C5A18-9B66-4B14-A446-36AAE06B1124}"/>
              </a:ext>
            </a:extLst>
          </p:cNvPr>
          <p:cNvSpPr txBox="1"/>
          <p:nvPr/>
        </p:nvSpPr>
        <p:spPr>
          <a:xfrm>
            <a:off x="0" y="-63496"/>
            <a:ext cx="12192000" cy="2006768"/>
          </a:xfrm>
          <a:prstGeom prst="rect">
            <a:avLst/>
          </a:prstGeom>
          <a:solidFill>
            <a:srgbClr val="1A1E4B"/>
          </a:solidFill>
          <a:ln w="165100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just" defTabSz="121892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E4B">
                  <a:lumMod val="65000"/>
                  <a:lumOff val="35000"/>
                </a:srgbClr>
              </a:solidFill>
              <a:effectLst/>
              <a:uLnTx/>
              <a:uFillTx/>
              <a:latin typeface="GoodHeadlinePro"/>
              <a:ea typeface="Lato"/>
              <a:cs typeface="Arial" pitchFamily="34" charset="0"/>
            </a:endParaRPr>
          </a:p>
          <a:p>
            <a:pPr marL="0" marR="0" lvl="0" indent="0" algn="just" defTabSz="121892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E4B">
                  <a:lumMod val="65000"/>
                  <a:lumOff val="35000"/>
                </a:srgbClr>
              </a:solidFill>
              <a:effectLst/>
              <a:uLnTx/>
              <a:uFillTx/>
              <a:latin typeface="GoodHeadlinePro"/>
              <a:ea typeface="Lato"/>
              <a:cs typeface="Arial" pitchFamily="34" charset="0"/>
            </a:endParaRPr>
          </a:p>
          <a:p>
            <a:pPr marL="0" marR="0" lvl="0" indent="0" algn="just" defTabSz="121892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E4B">
                  <a:lumMod val="65000"/>
                  <a:lumOff val="35000"/>
                </a:srgbClr>
              </a:solidFill>
              <a:effectLst/>
              <a:uLnTx/>
              <a:uFillTx/>
              <a:latin typeface="GoodHeadlinePro"/>
              <a:ea typeface="Lato"/>
              <a:cs typeface="Arial" pitchFamily="34" charset="0"/>
            </a:endParaRPr>
          </a:p>
          <a:p>
            <a:pPr marL="0" marR="0" lvl="0" indent="0" algn="just" defTabSz="121892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E4B">
                  <a:lumMod val="65000"/>
                  <a:lumOff val="35000"/>
                </a:srgbClr>
              </a:solidFill>
              <a:effectLst/>
              <a:uLnTx/>
              <a:uFillTx/>
              <a:latin typeface="GoodHeadlinePro"/>
              <a:ea typeface="Lato"/>
              <a:cs typeface="Arial" pitchFamily="34" charset="0"/>
            </a:endParaRPr>
          </a:p>
          <a:p>
            <a:pPr marL="0" marR="0" lvl="0" indent="0" algn="just" defTabSz="121892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E4B">
                  <a:lumMod val="65000"/>
                  <a:lumOff val="35000"/>
                </a:srgbClr>
              </a:solidFill>
              <a:effectLst/>
              <a:uLnTx/>
              <a:uFillTx/>
              <a:latin typeface="GoodHeadlinePro"/>
              <a:ea typeface="Lato"/>
              <a:cs typeface="Arial" pitchFamily="34" charset="0"/>
            </a:endParaRPr>
          </a:p>
          <a:p>
            <a:pPr marL="0" marR="0" lvl="0" indent="0" algn="just" defTabSz="121892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E4B">
                  <a:lumMod val="65000"/>
                  <a:lumOff val="35000"/>
                </a:srgbClr>
              </a:solidFill>
              <a:effectLst/>
              <a:uLnTx/>
              <a:uFillTx/>
              <a:latin typeface="GoodHeadlinePro"/>
              <a:ea typeface="Lato"/>
              <a:cs typeface="Arial" pitchFamily="34" charset="0"/>
            </a:endParaRPr>
          </a:p>
          <a:p>
            <a:pPr marL="0" marR="0" lvl="0" indent="0" algn="just" defTabSz="121892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E4B">
                  <a:lumMod val="65000"/>
                  <a:lumOff val="35000"/>
                </a:srgbClr>
              </a:solidFill>
              <a:effectLst/>
              <a:uLnTx/>
              <a:uFillTx/>
              <a:latin typeface="GoodHeadlinePro"/>
              <a:ea typeface="Lato"/>
              <a:cs typeface="Arial" pitchFamily="34" charset="0"/>
            </a:endParaRPr>
          </a:p>
        </p:txBody>
      </p: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1AA9C1B1-A420-4741-AA6B-33A14250C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33" y="302356"/>
            <a:ext cx="876364" cy="876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CC985F36-2DCC-474B-8369-6C03E27AC369}"/>
              </a:ext>
            </a:extLst>
          </p:cNvPr>
          <p:cNvSpPr/>
          <p:nvPr/>
        </p:nvSpPr>
        <p:spPr>
          <a:xfrm>
            <a:off x="9070081" y="91175"/>
            <a:ext cx="2229890" cy="2224186"/>
          </a:xfrm>
          <a:prstGeom prst="ellipse">
            <a:avLst/>
          </a:prstGeom>
          <a:solidFill>
            <a:srgbClr val="0697CE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Lato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703D10-988A-410F-AA40-7A71A6C01A6C}"/>
              </a:ext>
            </a:extLst>
          </p:cNvPr>
          <p:cNvSpPr txBox="1"/>
          <p:nvPr/>
        </p:nvSpPr>
        <p:spPr>
          <a:xfrm>
            <a:off x="1306066" y="279938"/>
            <a:ext cx="7341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60" normalizeH="0" noProof="0" dirty="0">
                <a:ln>
                  <a:noFill/>
                </a:ln>
                <a:solidFill>
                  <a:srgbClr val="0697C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SAFE</a:t>
            </a:r>
            <a:r>
              <a:rPr kumimoji="0" lang="en-US" sz="5400" b="1" i="0" u="none" strike="noStrike" kern="1200" cap="none" spc="-160" normalizeH="0" noProof="0" dirty="0">
                <a:ln>
                  <a:noFill/>
                </a:ln>
                <a:solidFill>
                  <a:srgbClr val="EA1947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 COUNCIL UPDATE</a:t>
            </a:r>
          </a:p>
        </p:txBody>
      </p:sp>
      <p:pic>
        <p:nvPicPr>
          <p:cNvPr id="2" name="Graphic 1" descr="Schoolhouse">
            <a:extLst>
              <a:ext uri="{FF2B5EF4-FFF2-40B4-BE49-F238E27FC236}">
                <a16:creationId xmlns:a16="http://schemas.microsoft.com/office/drawing/2014/main" id="{DE77D1B5-5CE8-26A2-B024-0E409CF86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2336" y="0"/>
            <a:ext cx="2037635" cy="20376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45CE85-3360-6D49-A819-8B24428DA68A}"/>
              </a:ext>
            </a:extLst>
          </p:cNvPr>
          <p:cNvSpPr txBox="1"/>
          <p:nvPr/>
        </p:nvSpPr>
        <p:spPr>
          <a:xfrm>
            <a:off x="857546" y="2841114"/>
            <a:ext cx="3514038" cy="28106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spc="-1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  <a:p>
            <a:pPr algn="ctr"/>
            <a:r>
              <a:rPr lang="en-US" sz="2800" b="1" spc="-1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PHYSICAL SECURITY</a:t>
            </a:r>
          </a:p>
          <a:p>
            <a:pPr algn="ctr">
              <a:lnSpc>
                <a:spcPct val="150000"/>
              </a:lnSpc>
            </a:pPr>
            <a:endParaRPr lang="en-US" sz="1100" b="1" spc="-1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Sitka Text" pitchFamily="2" charset="0"/>
                <a:cs typeface="Arial" pitchFamily="34" charset="0"/>
              </a:rPr>
              <a:t>Funding for School Resource Officers (SRO’s) and District Safety Coordinators (DSC’s)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Sitka Text" pitchFamily="2" charset="0"/>
                <a:cs typeface="Arial" pitchFamily="34" charset="0"/>
              </a:rPr>
              <a:t>Bond Issue for Enhancing School Security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Sitka Text" pitchFamily="2" charset="0"/>
                <a:cs typeface="Arial" pitchFamily="34" charset="0"/>
              </a:rPr>
              <a:t>Surveillance Systems Linked to Law Enforcement</a:t>
            </a:r>
          </a:p>
          <a:p>
            <a:endParaRPr lang="en-US" sz="100" b="1" dirty="0">
              <a:solidFill>
                <a:schemeClr val="bg1"/>
              </a:solidFill>
              <a:latin typeface="Sitka Text" pitchFamily="2" charset="0"/>
              <a:cs typeface="Arial" pitchFamily="34" charset="0"/>
            </a:endParaRPr>
          </a:p>
          <a:p>
            <a:endParaRPr lang="en-US" sz="1200" b="1" dirty="0">
              <a:solidFill>
                <a:schemeClr val="bg1"/>
              </a:solidFill>
              <a:latin typeface="Sitka Text" pitchFamily="2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2AE3D0-E4AA-D51C-2B1C-1F5785774C63}"/>
              </a:ext>
            </a:extLst>
          </p:cNvPr>
          <p:cNvSpPr txBox="1"/>
          <p:nvPr/>
        </p:nvSpPr>
        <p:spPr>
          <a:xfrm>
            <a:off x="4429551" y="2841114"/>
            <a:ext cx="3514038" cy="2814681"/>
          </a:xfrm>
          <a:prstGeom prst="rect">
            <a:avLst/>
          </a:prstGeom>
          <a:solidFill>
            <a:srgbClr val="1A1E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THREAT ASSESSMENTS &amp; MENTAL HEALTH</a:t>
            </a:r>
          </a:p>
          <a:p>
            <a:pPr algn="ctr">
              <a:lnSpc>
                <a:spcPct val="150000"/>
              </a:lnSpc>
            </a:pPr>
            <a:endParaRPr lang="en-US" sz="1100" b="1" spc="-1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Sitka Text" pitchFamily="2" charset="0"/>
                <a:cs typeface="Arial" pitchFamily="34" charset="0"/>
              </a:rPr>
              <a:t>School-Based Mental 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Sitka Text" pitchFamily="2" charset="0"/>
                <a:cs typeface="Arial" pitchFamily="34" charset="0"/>
              </a:rPr>
              <a:t>Identify Warning Signs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Sitka Text" pitchFamily="2" charset="0"/>
                <a:cs typeface="Arial" pitchFamily="34" charset="0"/>
              </a:rPr>
              <a:t>Reporting Threats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Sitka Text" pitchFamily="2" charset="0"/>
                <a:cs typeface="Arial" pitchFamily="34" charset="0"/>
              </a:rPr>
              <a:t>Tracking School Violence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bg1"/>
              </a:solidFill>
              <a:latin typeface="Sitka Text" pitchFamily="2" charset="0"/>
              <a:cs typeface="Arial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C6487-4614-0AA5-CE5A-2C266627A57D}"/>
              </a:ext>
            </a:extLst>
          </p:cNvPr>
          <p:cNvSpPr txBox="1"/>
          <p:nvPr/>
        </p:nvSpPr>
        <p:spPr>
          <a:xfrm>
            <a:off x="8001557" y="2841114"/>
            <a:ext cx="3514038" cy="2814681"/>
          </a:xfrm>
          <a:prstGeom prst="rect">
            <a:avLst/>
          </a:prstGeom>
          <a:solidFill>
            <a:srgbClr val="EB1947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spc="-1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  <a:p>
            <a:pPr algn="ctr"/>
            <a:r>
              <a:rPr lang="en-US" sz="2800" b="1" spc="-1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COORINDATED TRAINING &amp; PLANNING</a:t>
            </a:r>
          </a:p>
          <a:p>
            <a:pPr algn="ctr">
              <a:lnSpc>
                <a:spcPct val="150000"/>
              </a:lnSpc>
            </a:pPr>
            <a:endParaRPr lang="en-US" sz="1100" b="1" spc="-1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Sitka Text" pitchFamily="2" charset="0"/>
                <a:cs typeface="Arial" pitchFamily="34" charset="0"/>
              </a:rPr>
              <a:t>Empowered &amp; Accountable District Safety Coordinators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Sitka Text" pitchFamily="2" charset="0"/>
                <a:cs typeface="Arial" pitchFamily="34" charset="0"/>
              </a:rPr>
              <a:t>Building a Culture of Safety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Sitka Text" pitchFamily="2" charset="0"/>
                <a:cs typeface="Arial" pitchFamily="34" charset="0"/>
              </a:rPr>
              <a:t>School Safety Training &amp; Compliance Teams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649F59-B70D-F917-D33A-B3B025BCB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1008" y="6311166"/>
            <a:ext cx="4694327" cy="64623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1006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B84876-DC58-4AE7-AD1B-E27CE20F4E79}"/>
              </a:ext>
            </a:extLst>
          </p:cNvPr>
          <p:cNvSpPr txBox="1"/>
          <p:nvPr/>
        </p:nvSpPr>
        <p:spPr>
          <a:xfrm>
            <a:off x="5320197" y="2551818"/>
            <a:ext cx="33099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vyJournal SemiBold" panose="020B0404020101010102" pitchFamily="34" charset="0"/>
                <a:ea typeface="+mn-ea"/>
                <a:cs typeface="IvyJournal SemiBold" panose="020B0404020101010102" pitchFamily="34" charset="0"/>
              </a:rPr>
              <a:t>Alabama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vyJournal SemiBold" panose="020B0404020101010102" pitchFamily="34" charset="0"/>
                <a:ea typeface="+mn-ea"/>
                <a:cs typeface="IvyJournal SemiBold" panose="020B0404020101010102" pitchFamily="34" charset="0"/>
              </a:rPr>
              <a:t>Achieves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3C3121-0FFF-4A2F-93CF-FAFD41CC5065}"/>
              </a:ext>
            </a:extLst>
          </p:cNvPr>
          <p:cNvSpPr txBox="1"/>
          <p:nvPr/>
        </p:nvSpPr>
        <p:spPr>
          <a:xfrm>
            <a:off x="7720535" y="6301859"/>
            <a:ext cx="460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1947"/>
                </a:solidFill>
                <a:effectLst/>
                <a:uLnTx/>
                <a:uFillTx/>
                <a:latin typeface="GoodHeadlinePro-CondBold" panose="020B0806020101020102" pitchFamily="34" charset="0"/>
                <a:ea typeface="+mn-ea"/>
                <a:cs typeface="+mn-cs"/>
              </a:rPr>
              <a:t>ALABAMA STATE DEPARTMENT</a:t>
            </a:r>
            <a:r>
              <a:rPr kumimoji="0" lang="en-US" sz="2400" b="0" i="0" u="none" strike="noStrike" kern="1200" cap="none" spc="0" normalizeH="0" baseline="22000" noProof="0" dirty="0">
                <a:ln>
                  <a:noFill/>
                </a:ln>
                <a:solidFill>
                  <a:srgbClr val="EA1947"/>
                </a:solidFill>
                <a:effectLst/>
                <a:uLnTx/>
                <a:uFillTx/>
                <a:latin typeface="GoodHeadlinePro-CondBold" panose="020B0806020101020102" pitchFamily="34" charset="0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22000" noProof="0" dirty="0">
                <a:ln>
                  <a:noFill/>
                </a:ln>
                <a:solidFill>
                  <a:srgbClr val="EA1947"/>
                </a:solidFill>
                <a:effectLst/>
                <a:uLnTx/>
                <a:uFillTx/>
                <a:latin typeface="IvyJournal SemiBold Italic" panose="020B0404020101010102" pitchFamily="34" charset="0"/>
                <a:ea typeface="+mn-ea"/>
                <a:cs typeface="IvyJournal SemiBold Italic" panose="020B0404020101010102" pitchFamily="34" charset="0"/>
              </a:rPr>
              <a:t>of</a:t>
            </a:r>
            <a:r>
              <a:rPr kumimoji="0" lang="en-US" sz="1800" b="0" i="0" u="none" strike="noStrike" kern="1200" cap="none" spc="0" normalizeH="0" baseline="22000" noProof="0" dirty="0">
                <a:ln>
                  <a:noFill/>
                </a:ln>
                <a:solidFill>
                  <a:srgbClr val="EA1947"/>
                </a:solidFill>
                <a:effectLst/>
                <a:uLnTx/>
                <a:uFillTx/>
                <a:latin typeface="IvyJournal SemiBold Italic" panose="020B0404020101010102" pitchFamily="34" charset="0"/>
                <a:ea typeface="+mn-ea"/>
                <a:cs typeface="IvyJournal SemiBold Italic" panose="020B0404020101010102" pitchFamily="34" charset="0"/>
              </a:rPr>
              <a:t> </a:t>
            </a:r>
            <a:r>
              <a:rPr kumimoji="0" lang="en-US" sz="1800" b="0" i="0" u="none" strike="noStrike" kern="1200" cap="none" spc="0" normalizeH="0" baseline="22000" noProof="0" dirty="0">
                <a:ln>
                  <a:noFill/>
                </a:ln>
                <a:solidFill>
                  <a:srgbClr val="EA1947"/>
                </a:solidFill>
                <a:effectLst/>
                <a:uLnTx/>
                <a:uFillTx/>
                <a:latin typeface="GoodHeadlinePro-CondBold" panose="020B0806020101020102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1947"/>
                </a:solidFill>
                <a:effectLst/>
                <a:uLnTx/>
                <a:uFillTx/>
                <a:latin typeface="GoodHeadlinePro-CondBold" panose="020B0806020101020102" pitchFamily="34" charset="0"/>
                <a:ea typeface="+mn-ea"/>
                <a:cs typeface="+mn-cs"/>
              </a:rPr>
              <a:t>EDUCATION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A1947"/>
              </a:solidFill>
              <a:effectLst/>
              <a:uLnTx/>
              <a:uFillTx/>
              <a:latin typeface="GoodHeadlinePro-CondBold" panose="020B0806020101020102" pitchFamily="34" charset="0"/>
              <a:ea typeface="+mn-ea"/>
              <a:cs typeface="+mn-cs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0C5D3B4-75C0-4BB4-BF0C-A8B7F565D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681" y="2648426"/>
            <a:ext cx="1561148" cy="1561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8E7AD8D-2A08-40A7-8CB9-1ED17E6DFA3E}"/>
              </a:ext>
            </a:extLst>
          </p:cNvPr>
          <p:cNvSpPr txBox="1"/>
          <p:nvPr/>
        </p:nvSpPr>
        <p:spPr>
          <a:xfrm>
            <a:off x="5303667" y="3882952"/>
            <a:ext cx="3154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vyJournal SemiBold" panose="020B0404020101010102" pitchFamily="34" charset="0"/>
                <a:ea typeface="+mn-ea"/>
                <a:cs typeface="IvyJournal SemiBold" panose="020B0404020101010102" pitchFamily="34" charset="0"/>
              </a:rPr>
              <a:t>Alabama State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335955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5"/>
          <p:cNvCxnSpPr>
            <a:cxnSpLocks/>
          </p:cNvCxnSpPr>
          <p:nvPr/>
        </p:nvCxnSpPr>
        <p:spPr>
          <a:xfrm>
            <a:off x="543487" y="1195856"/>
            <a:ext cx="107975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B08DCEA-AC81-4211-84B6-C2E36359B4C6}"/>
              </a:ext>
            </a:extLst>
          </p:cNvPr>
          <p:cNvSpPr txBox="1"/>
          <p:nvPr/>
        </p:nvSpPr>
        <p:spPr>
          <a:xfrm>
            <a:off x="5885493" y="876261"/>
            <a:ext cx="5826539" cy="4218719"/>
          </a:xfrm>
          <a:prstGeom prst="rect">
            <a:avLst/>
          </a:prstGeom>
          <a:solidFill>
            <a:srgbClr val="0697CE"/>
          </a:solidFill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121892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E4B">
                  <a:lumMod val="65000"/>
                  <a:lumOff val="35000"/>
                </a:srgbClr>
              </a:solidFill>
              <a:effectLst/>
              <a:uLnTx/>
              <a:uFillTx/>
              <a:latin typeface="GoodHeadlinePro"/>
              <a:ea typeface="Lato"/>
              <a:cs typeface="Arial" pitchFamily="34" charset="0"/>
            </a:endParaRPr>
          </a:p>
          <a:p>
            <a:pPr marL="0" marR="0" lvl="0" indent="0" algn="just" defTabSz="121892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E4B">
                  <a:lumMod val="65000"/>
                  <a:lumOff val="35000"/>
                </a:srgbClr>
              </a:solidFill>
              <a:effectLst/>
              <a:uLnTx/>
              <a:uFillTx/>
              <a:latin typeface="GoodHeadlinePro"/>
              <a:ea typeface="Lato"/>
              <a:cs typeface="Arial" pitchFamily="34" charset="0"/>
            </a:endParaRPr>
          </a:p>
          <a:p>
            <a:pPr marL="0" marR="0" lvl="0" indent="0" algn="just" defTabSz="121892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E4B">
                  <a:lumMod val="65000"/>
                  <a:lumOff val="35000"/>
                </a:srgbClr>
              </a:solidFill>
              <a:effectLst/>
              <a:uLnTx/>
              <a:uFillTx/>
              <a:latin typeface="GoodHeadlinePro"/>
              <a:ea typeface="Lato"/>
              <a:cs typeface="Arial" pitchFamily="34" charset="0"/>
            </a:endParaRPr>
          </a:p>
          <a:p>
            <a:pPr marL="0" marR="0" lvl="0" indent="0" algn="just" defTabSz="121892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E4B">
                  <a:lumMod val="65000"/>
                  <a:lumOff val="35000"/>
                </a:srgbClr>
              </a:solidFill>
              <a:effectLst/>
              <a:uLnTx/>
              <a:uFillTx/>
              <a:latin typeface="GoodHeadlinePro"/>
              <a:ea typeface="Lato"/>
              <a:cs typeface="Arial" pitchFamily="34" charset="0"/>
            </a:endParaRPr>
          </a:p>
          <a:p>
            <a:pPr marL="0" marR="0" lvl="0" indent="0" algn="just" defTabSz="121892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E4B">
                  <a:lumMod val="65000"/>
                  <a:lumOff val="35000"/>
                </a:srgbClr>
              </a:solidFill>
              <a:effectLst/>
              <a:uLnTx/>
              <a:uFillTx/>
              <a:latin typeface="GoodHeadlinePro"/>
              <a:ea typeface="Lato"/>
              <a:cs typeface="Arial" pitchFamily="34" charset="0"/>
            </a:endParaRPr>
          </a:p>
          <a:p>
            <a:pPr marL="0" marR="0" lvl="0" indent="0" algn="just" defTabSz="121892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E4B">
                  <a:lumMod val="65000"/>
                  <a:lumOff val="35000"/>
                </a:srgbClr>
              </a:solidFill>
              <a:effectLst/>
              <a:uLnTx/>
              <a:uFillTx/>
              <a:latin typeface="GoodHeadlinePro"/>
              <a:ea typeface="Lato"/>
              <a:cs typeface="Arial" pitchFamily="34" charset="0"/>
            </a:endParaRPr>
          </a:p>
          <a:p>
            <a:pPr marL="0" marR="0" lvl="0" indent="0" algn="just" defTabSz="121892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E4B">
                  <a:lumMod val="65000"/>
                  <a:lumOff val="35000"/>
                </a:srgbClr>
              </a:solidFill>
              <a:effectLst/>
              <a:uLnTx/>
              <a:uFillTx/>
              <a:latin typeface="GoodHeadlinePro"/>
              <a:ea typeface="Lato"/>
              <a:cs typeface="Arial" pitchFamily="34" charset="0"/>
            </a:endParaRPr>
          </a:p>
          <a:p>
            <a:pPr marL="0" marR="0" lvl="0" indent="0" algn="just" defTabSz="121892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E4B">
                  <a:lumMod val="65000"/>
                  <a:lumOff val="35000"/>
                </a:srgbClr>
              </a:solidFill>
              <a:effectLst/>
              <a:uLnTx/>
              <a:uFillTx/>
              <a:latin typeface="GoodHeadlinePro"/>
              <a:ea typeface="Lato"/>
              <a:cs typeface="Arial" pitchFamily="34" charset="0"/>
            </a:endParaRPr>
          </a:p>
          <a:p>
            <a:pPr marL="0" marR="0" lvl="0" indent="0" algn="just" defTabSz="121892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E4B">
                  <a:lumMod val="65000"/>
                  <a:lumOff val="35000"/>
                </a:srgbClr>
              </a:solidFill>
              <a:effectLst/>
              <a:uLnTx/>
              <a:uFillTx/>
              <a:latin typeface="GoodHeadlinePro"/>
              <a:ea typeface="Lato"/>
              <a:cs typeface="Arial" pitchFamily="34" charset="0"/>
            </a:endParaRPr>
          </a:p>
          <a:p>
            <a:pPr marL="0" marR="0" lvl="0" indent="0" algn="just" defTabSz="121892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E4B">
                  <a:lumMod val="65000"/>
                  <a:lumOff val="35000"/>
                </a:srgbClr>
              </a:solidFill>
              <a:effectLst/>
              <a:uLnTx/>
              <a:uFillTx/>
              <a:latin typeface="GoodHeadlinePro"/>
              <a:ea typeface="Lato"/>
              <a:cs typeface="Arial" pitchFamily="34" charset="0"/>
            </a:endParaRPr>
          </a:p>
          <a:p>
            <a:pPr marL="0" marR="0" lvl="0" indent="0" algn="just" defTabSz="121892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E4B">
                  <a:lumMod val="65000"/>
                  <a:lumOff val="35000"/>
                </a:srgbClr>
              </a:solidFill>
              <a:effectLst/>
              <a:uLnTx/>
              <a:uFillTx/>
              <a:latin typeface="GoodHeadlinePro"/>
              <a:ea typeface="Lato"/>
              <a:cs typeface="Arial" pitchFamily="34" charset="0"/>
            </a:endParaRPr>
          </a:p>
          <a:p>
            <a:pPr marL="0" marR="0" lvl="0" indent="0" algn="just" defTabSz="121892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E4B">
                  <a:lumMod val="65000"/>
                  <a:lumOff val="35000"/>
                </a:srgbClr>
              </a:solidFill>
              <a:effectLst/>
              <a:uLnTx/>
              <a:uFillTx/>
              <a:latin typeface="GoodHeadlinePro"/>
              <a:ea typeface="Lato"/>
              <a:cs typeface="Arial" pitchFamily="34" charset="0"/>
            </a:endParaRPr>
          </a:p>
          <a:p>
            <a:pPr marL="0" marR="0" lvl="0" indent="0" algn="just" defTabSz="121892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E4B">
                  <a:lumMod val="65000"/>
                  <a:lumOff val="35000"/>
                </a:srgbClr>
              </a:solidFill>
              <a:effectLst/>
              <a:uLnTx/>
              <a:uFillTx/>
              <a:latin typeface="GoodHeadlinePro"/>
              <a:ea typeface="Lato"/>
              <a:cs typeface="Arial" pitchFamily="34" charset="0"/>
            </a:endParaRPr>
          </a:p>
          <a:p>
            <a:pPr marL="0" marR="0" lvl="0" indent="0" algn="just" defTabSz="121892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E4B">
                  <a:lumMod val="65000"/>
                  <a:lumOff val="35000"/>
                </a:srgbClr>
              </a:solidFill>
              <a:effectLst/>
              <a:uLnTx/>
              <a:uFillTx/>
              <a:latin typeface="GoodHeadlinePro"/>
              <a:ea typeface="Lato"/>
              <a:cs typeface="Arial" pitchFamily="34" charset="0"/>
            </a:endParaRPr>
          </a:p>
          <a:p>
            <a:pPr marL="0" marR="0" lvl="0" indent="0" algn="just" defTabSz="121892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E4B">
                  <a:lumMod val="65000"/>
                  <a:lumOff val="35000"/>
                </a:srgbClr>
              </a:solidFill>
              <a:effectLst/>
              <a:uLnTx/>
              <a:uFillTx/>
              <a:latin typeface="GoodHeadlinePro"/>
              <a:ea typeface="Lato"/>
              <a:cs typeface="Arial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BABC61B-75B3-4462-B938-3294683BE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" y="87290"/>
            <a:ext cx="905934" cy="875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154D40-9781-4032-95E0-848496B5D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673" y="6236820"/>
            <a:ext cx="4694327" cy="646232"/>
          </a:xfrm>
          <a:prstGeom prst="rect">
            <a:avLst/>
          </a:prstGeom>
          <a:solidFill>
            <a:srgbClr val="1A1E4B"/>
          </a:solidFill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4EA901-4C61-4642-9290-31AA72D42744}"/>
              </a:ext>
            </a:extLst>
          </p:cNvPr>
          <p:cNvSpPr txBox="1">
            <a:spLocks noChangeArrowheads="1"/>
          </p:cNvSpPr>
          <p:nvPr/>
        </p:nvSpPr>
        <p:spPr>
          <a:xfrm>
            <a:off x="6022507" y="2136338"/>
            <a:ext cx="5552513" cy="258532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marR="0" lvl="0" indent="-514350" algn="l" defTabSz="121892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Small Semibold" pitchFamily="2" charset="0"/>
                <a:ea typeface="Lato"/>
                <a:cs typeface="IvyJournal SemiBold" panose="020B0404020101010102" pitchFamily="34" charset="0"/>
              </a:rPr>
              <a:t>Will it help our students become better  readers?</a:t>
            </a:r>
          </a:p>
          <a:p>
            <a:pPr marL="514350" marR="0" lvl="0" indent="-514350" algn="l" defTabSz="121892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Small Semibold" pitchFamily="2" charset="0"/>
              <a:ea typeface="Lato"/>
              <a:cs typeface="IvyJournal SemiBold" panose="020B0404020101010102" pitchFamily="34" charset="0"/>
            </a:endParaRPr>
          </a:p>
          <a:p>
            <a:pPr marL="514350" marR="0" lvl="0" indent="-514350" algn="l" defTabSz="121892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Small Semibold" pitchFamily="2" charset="0"/>
                <a:ea typeface="Lato"/>
                <a:cs typeface="IvyJournal SemiBold" panose="020B0404020101010102" pitchFamily="34" charset="0"/>
              </a:rPr>
              <a:t>Will it help our students be better prepared for success in Algebra?</a:t>
            </a:r>
          </a:p>
          <a:p>
            <a:pPr marL="514350" marR="0" lvl="0" indent="-514350" algn="l" defTabSz="121892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Small Semibold" pitchFamily="2" charset="0"/>
              <a:ea typeface="Lato"/>
              <a:cs typeface="IvyJournal SemiBold" panose="020B0404020101010102" pitchFamily="34" charset="0"/>
            </a:endParaRPr>
          </a:p>
          <a:p>
            <a:pPr marL="514350" marR="0" lvl="0" indent="-514350" algn="l" defTabSz="121892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Small Semibold" pitchFamily="2" charset="0"/>
                <a:ea typeface="Lato"/>
                <a:cs typeface="IvyJournal SemiBold" panose="020B0404020101010102" pitchFamily="34" charset="0"/>
              </a:rPr>
              <a:t>Will it help our students become more productive, responsible citizens when they graduate and enter the workforce?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7F9E7D00-F25C-48F9-9035-CDE558AB91E1}"/>
              </a:ext>
            </a:extLst>
          </p:cNvPr>
          <p:cNvSpPr txBox="1">
            <a:spLocks noChangeArrowheads="1"/>
          </p:cNvSpPr>
          <p:nvPr/>
        </p:nvSpPr>
        <p:spPr>
          <a:xfrm>
            <a:off x="543487" y="2121188"/>
            <a:ext cx="58265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2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srgbClr val="1A1E4B"/>
                </a:solidFill>
                <a:effectLst/>
                <a:uLnTx/>
                <a:uFillTx/>
                <a:latin typeface="GoodHeadlinePro-Black" panose="020B0A04020101020102" pitchFamily="34" charset="0"/>
                <a:ea typeface="Lato"/>
                <a:cs typeface="+mn-cs"/>
              </a:rPr>
              <a:t>Every Child.</a:t>
            </a:r>
          </a:p>
          <a:p>
            <a:pPr marL="0" marR="0" lvl="0" indent="0" algn="l" defTabSz="121892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srgbClr val="1A1E4B"/>
                </a:solidFill>
                <a:effectLst/>
                <a:uLnTx/>
                <a:uFillTx/>
                <a:latin typeface="GoodHeadlinePro-Black" panose="020B0A04020101020102" pitchFamily="34" charset="0"/>
                <a:ea typeface="Lato"/>
                <a:cs typeface="+mn-cs"/>
              </a:rPr>
              <a:t>Every Chance.</a:t>
            </a:r>
          </a:p>
          <a:p>
            <a:pPr marL="0" marR="0" lvl="0" indent="0" algn="l" defTabSz="121892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srgbClr val="1A1E4B"/>
                </a:solidFill>
                <a:effectLst/>
                <a:uLnTx/>
                <a:uFillTx/>
                <a:latin typeface="GoodHeadlinePro-Black" panose="020B0A04020101020102" pitchFamily="34" charset="0"/>
                <a:ea typeface="Lato"/>
                <a:cs typeface="+mn-cs"/>
              </a:rPr>
              <a:t>Every Day.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2BDC63B5-DAD0-4D46-A738-215891800C70}"/>
              </a:ext>
            </a:extLst>
          </p:cNvPr>
          <p:cNvSpPr txBox="1">
            <a:spLocks noChangeArrowheads="1"/>
          </p:cNvSpPr>
          <p:nvPr/>
        </p:nvSpPr>
        <p:spPr>
          <a:xfrm>
            <a:off x="6022507" y="1285557"/>
            <a:ext cx="5826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2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odHeadlinePro-Black" panose="020B0A04020101020102" pitchFamily="34" charset="0"/>
                <a:ea typeface="Lato"/>
                <a:cs typeface="+mn-cs"/>
              </a:rPr>
              <a:t>Fundamental Questions</a:t>
            </a:r>
          </a:p>
        </p:txBody>
      </p:sp>
    </p:spTree>
    <p:extLst>
      <p:ext uri="{BB962C8B-B14F-4D97-AF65-F5344CB8AC3E}">
        <p14:creationId xmlns:p14="http://schemas.microsoft.com/office/powerpoint/2010/main" val="209770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53C5A18-9B66-4B14-A446-36AAE06B1124}"/>
              </a:ext>
            </a:extLst>
          </p:cNvPr>
          <p:cNvSpPr txBox="1"/>
          <p:nvPr/>
        </p:nvSpPr>
        <p:spPr>
          <a:xfrm>
            <a:off x="0" y="-63496"/>
            <a:ext cx="12192000" cy="1452770"/>
          </a:xfrm>
          <a:prstGeom prst="rect">
            <a:avLst/>
          </a:prstGeom>
          <a:solidFill>
            <a:srgbClr val="1A1E4B"/>
          </a:solidFill>
          <a:ln w="165100">
            <a:noFill/>
            <a:miter lim="800000"/>
          </a:ln>
        </p:spPr>
        <p:txBody>
          <a:bodyPr wrap="square" rtlCol="0">
            <a:spAutoFit/>
          </a:bodyPr>
          <a:lstStyle/>
          <a:p>
            <a:pPr algn="just" defTabSz="1218926" latinLnBrk="1">
              <a:lnSpc>
                <a:spcPct val="150000"/>
              </a:lnSpc>
            </a:pPr>
            <a:endParaRPr lang="en-US" sz="1200" dirty="0">
              <a:solidFill>
                <a:srgbClr val="1A1E4B">
                  <a:lumMod val="65000"/>
                  <a:lumOff val="35000"/>
                </a:srgbClr>
              </a:solidFill>
              <a:latin typeface="GoodHeadlinePro"/>
              <a:ea typeface="Lato"/>
              <a:cs typeface="Arial" pitchFamily="34" charset="0"/>
            </a:endParaRPr>
          </a:p>
          <a:p>
            <a:pPr algn="just" defTabSz="1218926" latinLnBrk="1">
              <a:lnSpc>
                <a:spcPct val="150000"/>
              </a:lnSpc>
            </a:pPr>
            <a:endParaRPr lang="en-US" sz="1200" dirty="0">
              <a:solidFill>
                <a:srgbClr val="1A1E4B">
                  <a:lumMod val="65000"/>
                  <a:lumOff val="35000"/>
                </a:srgbClr>
              </a:solidFill>
              <a:latin typeface="GoodHeadlinePro"/>
              <a:ea typeface="Lato"/>
              <a:cs typeface="Arial" pitchFamily="34" charset="0"/>
            </a:endParaRPr>
          </a:p>
          <a:p>
            <a:pPr algn="just" defTabSz="1218926" latinLnBrk="1">
              <a:lnSpc>
                <a:spcPct val="150000"/>
              </a:lnSpc>
            </a:pPr>
            <a:endParaRPr lang="en-US" sz="1200" dirty="0">
              <a:solidFill>
                <a:srgbClr val="1A1E4B">
                  <a:lumMod val="65000"/>
                  <a:lumOff val="35000"/>
                </a:srgbClr>
              </a:solidFill>
              <a:latin typeface="GoodHeadlinePro"/>
              <a:ea typeface="Lato"/>
              <a:cs typeface="Arial" pitchFamily="34" charset="0"/>
            </a:endParaRPr>
          </a:p>
          <a:p>
            <a:pPr algn="just" defTabSz="1218926" latinLnBrk="1">
              <a:lnSpc>
                <a:spcPct val="150000"/>
              </a:lnSpc>
            </a:pPr>
            <a:endParaRPr lang="en-US" sz="1200" dirty="0">
              <a:solidFill>
                <a:srgbClr val="1A1E4B">
                  <a:lumMod val="65000"/>
                  <a:lumOff val="35000"/>
                </a:srgbClr>
              </a:solidFill>
              <a:latin typeface="GoodHeadlinePro"/>
              <a:ea typeface="Lato"/>
              <a:cs typeface="Arial" pitchFamily="34" charset="0"/>
            </a:endParaRPr>
          </a:p>
          <a:p>
            <a:pPr algn="just" defTabSz="1218926" latinLnBrk="1">
              <a:lnSpc>
                <a:spcPct val="150000"/>
              </a:lnSpc>
            </a:pPr>
            <a:endParaRPr lang="en-US" sz="1200" dirty="0">
              <a:solidFill>
                <a:srgbClr val="1A1E4B">
                  <a:lumMod val="65000"/>
                  <a:lumOff val="35000"/>
                </a:srgbClr>
              </a:solidFill>
              <a:latin typeface="GoodHeadlinePro"/>
              <a:ea typeface="Lato"/>
              <a:cs typeface="Arial" pitchFamily="34" charset="0"/>
            </a:endParaRPr>
          </a:p>
        </p:txBody>
      </p:sp>
      <p:sp>
        <p:nvSpPr>
          <p:cNvPr id="45" name="Freeform 18"/>
          <p:cNvSpPr>
            <a:spLocks/>
          </p:cNvSpPr>
          <p:nvPr/>
        </p:nvSpPr>
        <p:spPr bwMode="auto">
          <a:xfrm>
            <a:off x="1648963" y="4477716"/>
            <a:ext cx="3844123" cy="876364"/>
          </a:xfrm>
          <a:custGeom>
            <a:avLst/>
            <a:gdLst/>
            <a:ahLst/>
            <a:cxnLst>
              <a:cxn ang="0">
                <a:pos x="131" y="0"/>
              </a:cxn>
              <a:cxn ang="0">
                <a:pos x="1158" y="0"/>
              </a:cxn>
              <a:cxn ang="0">
                <a:pos x="1294" y="237"/>
              </a:cxn>
              <a:cxn ang="0">
                <a:pos x="0" y="237"/>
              </a:cxn>
              <a:cxn ang="0">
                <a:pos x="131" y="0"/>
              </a:cxn>
            </a:cxnLst>
            <a:rect l="0" t="0" r="r" b="b"/>
            <a:pathLst>
              <a:path w="1294" h="237">
                <a:moveTo>
                  <a:pt x="131" y="0"/>
                </a:moveTo>
                <a:lnTo>
                  <a:pt x="1158" y="0"/>
                </a:lnTo>
                <a:lnTo>
                  <a:pt x="1294" y="237"/>
                </a:lnTo>
                <a:lnTo>
                  <a:pt x="0" y="237"/>
                </a:lnTo>
                <a:lnTo>
                  <a:pt x="131" y="0"/>
                </a:lnTo>
                <a:close/>
              </a:path>
            </a:pathLst>
          </a:custGeom>
          <a:solidFill>
            <a:srgbClr val="EA194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Freeform 17"/>
          <p:cNvSpPr>
            <a:spLocks/>
          </p:cNvSpPr>
          <p:nvPr/>
        </p:nvSpPr>
        <p:spPr bwMode="auto">
          <a:xfrm>
            <a:off x="2109427" y="3575057"/>
            <a:ext cx="2923196" cy="814052"/>
          </a:xfrm>
          <a:custGeom>
            <a:avLst/>
            <a:gdLst/>
            <a:ahLst/>
            <a:cxnLst>
              <a:cxn ang="0">
                <a:pos x="117" y="0"/>
              </a:cxn>
              <a:cxn ang="0">
                <a:pos x="862" y="0"/>
              </a:cxn>
              <a:cxn ang="0">
                <a:pos x="984" y="212"/>
              </a:cxn>
              <a:cxn ang="0">
                <a:pos x="0" y="212"/>
              </a:cxn>
              <a:cxn ang="0">
                <a:pos x="117" y="0"/>
              </a:cxn>
            </a:cxnLst>
            <a:rect l="0" t="0" r="r" b="b"/>
            <a:pathLst>
              <a:path w="984" h="212">
                <a:moveTo>
                  <a:pt x="117" y="0"/>
                </a:moveTo>
                <a:lnTo>
                  <a:pt x="862" y="0"/>
                </a:lnTo>
                <a:lnTo>
                  <a:pt x="984" y="212"/>
                </a:lnTo>
                <a:lnTo>
                  <a:pt x="0" y="212"/>
                </a:lnTo>
                <a:lnTo>
                  <a:pt x="117" y="0"/>
                </a:lnTo>
                <a:close/>
              </a:path>
            </a:pathLst>
          </a:custGeom>
          <a:solidFill>
            <a:srgbClr val="1A1E4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Freeform 19"/>
          <p:cNvSpPr>
            <a:spLocks/>
          </p:cNvSpPr>
          <p:nvPr/>
        </p:nvSpPr>
        <p:spPr bwMode="auto">
          <a:xfrm>
            <a:off x="2528299" y="2749324"/>
            <a:ext cx="2085452" cy="737126"/>
          </a:xfrm>
          <a:custGeom>
            <a:avLst/>
            <a:gdLst/>
            <a:ahLst/>
            <a:cxnLst>
              <a:cxn ang="0">
                <a:pos x="581" y="0"/>
              </a:cxn>
              <a:cxn ang="0">
                <a:pos x="702" y="212"/>
              </a:cxn>
              <a:cxn ang="0">
                <a:pos x="0" y="212"/>
              </a:cxn>
              <a:cxn ang="0">
                <a:pos x="117" y="0"/>
              </a:cxn>
              <a:cxn ang="0">
                <a:pos x="581" y="0"/>
              </a:cxn>
            </a:cxnLst>
            <a:rect l="0" t="0" r="r" b="b"/>
            <a:pathLst>
              <a:path w="702" h="212">
                <a:moveTo>
                  <a:pt x="581" y="0"/>
                </a:moveTo>
                <a:lnTo>
                  <a:pt x="702" y="212"/>
                </a:lnTo>
                <a:lnTo>
                  <a:pt x="0" y="212"/>
                </a:lnTo>
                <a:lnTo>
                  <a:pt x="117" y="0"/>
                </a:lnTo>
                <a:lnTo>
                  <a:pt x="581" y="0"/>
                </a:lnTo>
                <a:close/>
              </a:path>
            </a:pathLst>
          </a:custGeom>
          <a:solidFill>
            <a:srgbClr val="0697C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" name="Freeform 16"/>
          <p:cNvSpPr>
            <a:spLocks/>
          </p:cNvSpPr>
          <p:nvPr/>
        </p:nvSpPr>
        <p:spPr bwMode="auto">
          <a:xfrm>
            <a:off x="2945687" y="1572078"/>
            <a:ext cx="1250677" cy="1108083"/>
          </a:xfrm>
          <a:custGeom>
            <a:avLst/>
            <a:gdLst/>
            <a:ahLst/>
            <a:cxnLst>
              <a:cxn ang="0">
                <a:pos x="206" y="0"/>
              </a:cxn>
              <a:cxn ang="0">
                <a:pos x="421" y="373"/>
              </a:cxn>
              <a:cxn ang="0">
                <a:pos x="0" y="373"/>
              </a:cxn>
              <a:cxn ang="0">
                <a:pos x="206" y="0"/>
              </a:cxn>
              <a:cxn ang="0">
                <a:pos x="206" y="0"/>
              </a:cxn>
            </a:cxnLst>
            <a:rect l="0" t="0" r="r" b="b"/>
            <a:pathLst>
              <a:path w="421" h="373">
                <a:moveTo>
                  <a:pt x="206" y="0"/>
                </a:moveTo>
                <a:lnTo>
                  <a:pt x="421" y="373"/>
                </a:lnTo>
                <a:lnTo>
                  <a:pt x="0" y="373"/>
                </a:lnTo>
                <a:lnTo>
                  <a:pt x="206" y="0"/>
                </a:lnTo>
                <a:lnTo>
                  <a:pt x="206" y="0"/>
                </a:lnTo>
                <a:close/>
              </a:path>
            </a:pathLst>
          </a:custGeom>
          <a:solidFill>
            <a:srgbClr val="EA194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23620" y="1945028"/>
            <a:ext cx="5333415" cy="461665"/>
          </a:xfrm>
          <a:prstGeom prst="rect">
            <a:avLst/>
          </a:prstGeom>
          <a:solidFill>
            <a:srgbClr val="EA1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Sitka Text Semibold" pitchFamily="2" charset="0"/>
                <a:ea typeface="Roboto" panose="02000000000000000000" pitchFamily="2" charset="0"/>
                <a:cs typeface="IvyJournal SemiBold" panose="020B0404020101010102" pitchFamily="34" charset="0"/>
              </a:rPr>
              <a:t>Academic Growth &amp; Achievement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243390" y="2775579"/>
            <a:ext cx="5333415" cy="461665"/>
          </a:xfrm>
          <a:prstGeom prst="rect">
            <a:avLst/>
          </a:prstGeom>
          <a:solidFill>
            <a:srgbClr val="069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Sitka Text Semibold" pitchFamily="2" charset="0"/>
                <a:ea typeface="Roboto" panose="02000000000000000000" pitchFamily="2" charset="0"/>
                <a:cs typeface="IvyJournal SemiBold" panose="020B0404020101010102" pitchFamily="34" charset="0"/>
              </a:rPr>
              <a:t>College, Career, &amp; Workforce Ready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5590E9-6438-41CD-ADF6-5FEBEBED4EB0}"/>
              </a:ext>
            </a:extLst>
          </p:cNvPr>
          <p:cNvSpPr txBox="1"/>
          <p:nvPr/>
        </p:nvSpPr>
        <p:spPr>
          <a:xfrm>
            <a:off x="7720535" y="6301859"/>
            <a:ext cx="460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1947"/>
                </a:solidFill>
                <a:effectLst/>
                <a:uLnTx/>
                <a:uFillTx/>
                <a:latin typeface="GoodHeadlinePro-CondBold" panose="020B0806020101020102" pitchFamily="34" charset="0"/>
                <a:ea typeface="+mn-ea"/>
                <a:cs typeface="+mn-cs"/>
              </a:rPr>
              <a:t>ALABAMA STATE DEPARTMENT</a:t>
            </a:r>
            <a:r>
              <a:rPr kumimoji="0" lang="en-US" sz="2400" b="0" i="0" u="none" strike="noStrike" kern="1200" cap="none" spc="0" normalizeH="0" baseline="22000" noProof="0" dirty="0">
                <a:ln>
                  <a:noFill/>
                </a:ln>
                <a:solidFill>
                  <a:srgbClr val="EA1947"/>
                </a:solidFill>
                <a:effectLst/>
                <a:uLnTx/>
                <a:uFillTx/>
                <a:latin typeface="GoodHeadlinePro-CondBold" panose="020B0806020101020102" pitchFamily="34" charset="0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22000" noProof="0" dirty="0">
                <a:ln>
                  <a:noFill/>
                </a:ln>
                <a:solidFill>
                  <a:srgbClr val="EA1947"/>
                </a:solidFill>
                <a:effectLst/>
                <a:uLnTx/>
                <a:uFillTx/>
                <a:latin typeface="IvyJournal SemiBold Italic" panose="020B0404020101010102" pitchFamily="34" charset="0"/>
                <a:ea typeface="+mn-ea"/>
                <a:cs typeface="IvyJournal SemiBold Italic" panose="020B0404020101010102" pitchFamily="34" charset="0"/>
              </a:rPr>
              <a:t>of</a:t>
            </a:r>
            <a:r>
              <a:rPr kumimoji="0" lang="en-US" sz="1800" b="0" i="0" u="none" strike="noStrike" kern="1200" cap="none" spc="0" normalizeH="0" baseline="22000" noProof="0" dirty="0">
                <a:ln>
                  <a:noFill/>
                </a:ln>
                <a:solidFill>
                  <a:srgbClr val="EA1947"/>
                </a:solidFill>
                <a:effectLst/>
                <a:uLnTx/>
                <a:uFillTx/>
                <a:latin typeface="IvyJournal SemiBold Italic" panose="020B0404020101010102" pitchFamily="34" charset="0"/>
                <a:ea typeface="+mn-ea"/>
                <a:cs typeface="IvyJournal SemiBold Italic" panose="020B0404020101010102" pitchFamily="34" charset="0"/>
              </a:rPr>
              <a:t> </a:t>
            </a:r>
            <a:r>
              <a:rPr kumimoji="0" lang="en-US" sz="1800" b="0" i="0" u="none" strike="noStrike" kern="1200" cap="none" spc="0" normalizeH="0" baseline="22000" noProof="0" dirty="0">
                <a:ln>
                  <a:noFill/>
                </a:ln>
                <a:solidFill>
                  <a:srgbClr val="EA1947"/>
                </a:solidFill>
                <a:effectLst/>
                <a:uLnTx/>
                <a:uFillTx/>
                <a:latin typeface="GoodHeadlinePro-CondBold" panose="020B0806020101020102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A1947"/>
                </a:solidFill>
                <a:effectLst/>
                <a:uLnTx/>
                <a:uFillTx/>
                <a:latin typeface="GoodHeadlinePro-CondBold" panose="020B0806020101020102" pitchFamily="34" charset="0"/>
                <a:ea typeface="+mn-ea"/>
                <a:cs typeface="+mn-cs"/>
              </a:rPr>
              <a:t>EDUCATION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A1947"/>
              </a:solidFill>
              <a:effectLst/>
              <a:uLnTx/>
              <a:uFillTx/>
              <a:latin typeface="GoodHeadlinePro-CondBold" panose="020B0806020101020102" pitchFamily="34" charset="0"/>
              <a:ea typeface="+mn-ea"/>
              <a:cs typeface="+mn-cs"/>
            </a:endParaRPr>
          </a:p>
        </p:txBody>
      </p: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1AA9C1B1-A420-4741-AA6B-33A14250C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33" y="302356"/>
            <a:ext cx="876364" cy="876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Rectangle 12">
            <a:extLst>
              <a:ext uri="{FF2B5EF4-FFF2-40B4-BE49-F238E27FC236}">
                <a16:creationId xmlns:a16="http://schemas.microsoft.com/office/drawing/2014/main" id="{B931DD2B-DC0C-4B3C-B0AB-72EB8DE5F878}"/>
              </a:ext>
            </a:extLst>
          </p:cNvPr>
          <p:cNvSpPr txBox="1">
            <a:spLocks noChangeArrowheads="1"/>
          </p:cNvSpPr>
          <p:nvPr/>
        </p:nvSpPr>
        <p:spPr>
          <a:xfrm>
            <a:off x="1465030" y="392738"/>
            <a:ext cx="10279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altLang="ko-KR" sz="3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IvyJournal SemiBold" panose="020B0404020101010102" pitchFamily="34" charset="0"/>
              </a:rPr>
              <a:t>Alabama Achieves Strategic Plan </a:t>
            </a:r>
            <a:endParaRPr lang="en-US" altLang="ko-KR" sz="36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IvyJournal SemiBold" panose="020B0404020101010102" pitchFamily="34" charset="0"/>
            </a:endParaRPr>
          </a:p>
        </p:txBody>
      </p:sp>
      <p:pic>
        <p:nvPicPr>
          <p:cNvPr id="28" name="Graphic 27" descr="Graduation cap with solid fill">
            <a:extLst>
              <a:ext uri="{FF2B5EF4-FFF2-40B4-BE49-F238E27FC236}">
                <a16:creationId xmlns:a16="http://schemas.microsoft.com/office/drawing/2014/main" id="{074047E8-20F3-44E0-AB6F-40B5275ED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0188" y="1947650"/>
            <a:ext cx="801674" cy="801674"/>
          </a:xfrm>
          <a:prstGeom prst="rect">
            <a:avLst/>
          </a:prstGeom>
        </p:spPr>
      </p:pic>
      <p:pic>
        <p:nvPicPr>
          <p:cNvPr id="29" name="Graphic 28" descr="Business Growth">
            <a:extLst>
              <a:ext uri="{FF2B5EF4-FFF2-40B4-BE49-F238E27FC236}">
                <a16:creationId xmlns:a16="http://schemas.microsoft.com/office/drawing/2014/main" id="{1286F5A6-D72A-458F-8488-BBB15B9D34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97877" y="2734812"/>
            <a:ext cx="811330" cy="811330"/>
          </a:xfrm>
          <a:prstGeom prst="rect">
            <a:avLst/>
          </a:prstGeom>
        </p:spPr>
      </p:pic>
      <p:pic>
        <p:nvPicPr>
          <p:cNvPr id="30" name="Graphic 29" descr="Schoolhouse">
            <a:extLst>
              <a:ext uri="{FF2B5EF4-FFF2-40B4-BE49-F238E27FC236}">
                <a16:creationId xmlns:a16="http://schemas.microsoft.com/office/drawing/2014/main" id="{44E68D32-0464-42ED-9135-313B062E9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32843" y="3527012"/>
            <a:ext cx="876364" cy="876364"/>
          </a:xfrm>
          <a:prstGeom prst="rect">
            <a:avLst/>
          </a:prstGeom>
        </p:spPr>
      </p:pic>
      <p:sp>
        <p:nvSpPr>
          <p:cNvPr id="31" name="Freeform 18">
            <a:extLst>
              <a:ext uri="{FF2B5EF4-FFF2-40B4-BE49-F238E27FC236}">
                <a16:creationId xmlns:a16="http://schemas.microsoft.com/office/drawing/2014/main" id="{432D50F9-E887-4F44-A053-099A78769DC3}"/>
              </a:ext>
            </a:extLst>
          </p:cNvPr>
          <p:cNvSpPr>
            <a:spLocks/>
          </p:cNvSpPr>
          <p:nvPr/>
        </p:nvSpPr>
        <p:spPr bwMode="auto">
          <a:xfrm>
            <a:off x="1073791" y="5443853"/>
            <a:ext cx="4992402" cy="998891"/>
          </a:xfrm>
          <a:custGeom>
            <a:avLst/>
            <a:gdLst/>
            <a:ahLst/>
            <a:cxnLst>
              <a:cxn ang="0">
                <a:pos x="131" y="0"/>
              </a:cxn>
              <a:cxn ang="0">
                <a:pos x="1158" y="0"/>
              </a:cxn>
              <a:cxn ang="0">
                <a:pos x="1294" y="237"/>
              </a:cxn>
              <a:cxn ang="0">
                <a:pos x="0" y="237"/>
              </a:cxn>
              <a:cxn ang="0">
                <a:pos x="131" y="0"/>
              </a:cxn>
            </a:cxnLst>
            <a:rect l="0" t="0" r="r" b="b"/>
            <a:pathLst>
              <a:path w="1294" h="237">
                <a:moveTo>
                  <a:pt x="131" y="0"/>
                </a:moveTo>
                <a:lnTo>
                  <a:pt x="1158" y="0"/>
                </a:lnTo>
                <a:lnTo>
                  <a:pt x="1294" y="237"/>
                </a:lnTo>
                <a:lnTo>
                  <a:pt x="0" y="237"/>
                </a:lnTo>
                <a:lnTo>
                  <a:pt x="131" y="0"/>
                </a:lnTo>
                <a:close/>
              </a:path>
            </a:pathLst>
          </a:custGeom>
          <a:solidFill>
            <a:srgbClr val="0697C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Graphic 8" descr="Classroom with solid fill">
            <a:extLst>
              <a:ext uri="{FF2B5EF4-FFF2-40B4-BE49-F238E27FC236}">
                <a16:creationId xmlns:a16="http://schemas.microsoft.com/office/drawing/2014/main" id="{02CCCF53-E953-4661-B60B-01E200FC98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57462" y="4471865"/>
            <a:ext cx="914400" cy="914400"/>
          </a:xfrm>
          <a:prstGeom prst="rect">
            <a:avLst/>
          </a:prstGeom>
        </p:spPr>
      </p:pic>
      <p:pic>
        <p:nvPicPr>
          <p:cNvPr id="34" name="Graphic 33" descr="Call center">
            <a:extLst>
              <a:ext uri="{FF2B5EF4-FFF2-40B4-BE49-F238E27FC236}">
                <a16:creationId xmlns:a16="http://schemas.microsoft.com/office/drawing/2014/main" id="{DDAD69E5-2AC9-4D7B-9235-CE5AEC86FD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33242" y="5425662"/>
            <a:ext cx="1073499" cy="107349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1754D90-394A-49DD-A6FF-2CCC92AFAAAD}"/>
              </a:ext>
            </a:extLst>
          </p:cNvPr>
          <p:cNvSpPr/>
          <p:nvPr/>
        </p:nvSpPr>
        <p:spPr>
          <a:xfrm>
            <a:off x="6243391" y="3637347"/>
            <a:ext cx="5333416" cy="461665"/>
          </a:xfrm>
          <a:prstGeom prst="rect">
            <a:avLst/>
          </a:prstGeom>
          <a:solidFill>
            <a:srgbClr val="1A1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IvyJournal SemiBold" panose="020B0404020101010102" pitchFamily="34" charset="0"/>
              </a:rPr>
              <a:t>Safe &amp; Supportive Learning Environment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274093C-7BA5-4E97-9AED-BA7C12B6FACD}"/>
              </a:ext>
            </a:extLst>
          </p:cNvPr>
          <p:cNvSpPr/>
          <p:nvPr/>
        </p:nvSpPr>
        <p:spPr>
          <a:xfrm>
            <a:off x="6243391" y="4554327"/>
            <a:ext cx="5313644" cy="461665"/>
          </a:xfrm>
          <a:prstGeom prst="rect">
            <a:avLst/>
          </a:prstGeom>
          <a:solidFill>
            <a:srgbClr val="EA1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Sitka Text Semibold" pitchFamily="2" charset="0"/>
                <a:ea typeface="Roboto" panose="02000000000000000000" pitchFamily="2" charset="0"/>
                <a:cs typeface="IvyJournal SemiBold" panose="020B0404020101010102" pitchFamily="34" charset="0"/>
              </a:rPr>
              <a:t>Highly Effective Educators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72C31DE-A181-4386-8446-1984EA28D926}"/>
              </a:ext>
            </a:extLst>
          </p:cNvPr>
          <p:cNvSpPr/>
          <p:nvPr/>
        </p:nvSpPr>
        <p:spPr>
          <a:xfrm>
            <a:off x="6243391" y="5471308"/>
            <a:ext cx="5313644" cy="461665"/>
          </a:xfrm>
          <a:prstGeom prst="rect">
            <a:avLst/>
          </a:prstGeom>
          <a:solidFill>
            <a:srgbClr val="069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Sitka Text Semibold" pitchFamily="2" charset="0"/>
                <a:ea typeface="Roboto" panose="02000000000000000000" pitchFamily="2" charset="0"/>
                <a:cs typeface="IvyJournal SemiBold" panose="020B0404020101010102" pitchFamily="34" charset="0"/>
              </a:rPr>
              <a:t>Customer Friendly Services</a:t>
            </a:r>
          </a:p>
        </p:txBody>
      </p:sp>
    </p:spTree>
    <p:extLst>
      <p:ext uri="{BB962C8B-B14F-4D97-AF65-F5344CB8AC3E}">
        <p14:creationId xmlns:p14="http://schemas.microsoft.com/office/powerpoint/2010/main" val="361485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5"/>
          <p:cNvCxnSpPr>
            <a:cxnSpLocks/>
          </p:cNvCxnSpPr>
          <p:nvPr/>
        </p:nvCxnSpPr>
        <p:spPr>
          <a:xfrm>
            <a:off x="317904" y="2179253"/>
            <a:ext cx="1079750" cy="0"/>
          </a:xfrm>
          <a:prstGeom prst="line">
            <a:avLst/>
          </a:prstGeom>
          <a:ln w="57150">
            <a:solidFill>
              <a:srgbClr val="EB1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BABC61B-75B3-4462-B938-3294683BE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" y="87290"/>
            <a:ext cx="905934" cy="875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154D40-9781-4032-95E0-848496B5D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673" y="6236820"/>
            <a:ext cx="4694327" cy="646232"/>
          </a:xfrm>
          <a:prstGeom prst="rect">
            <a:avLst/>
          </a:prstGeom>
          <a:solidFill>
            <a:srgbClr val="1A1E4B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BC1F13-520D-E6B2-8A3F-5D5277668F37}"/>
              </a:ext>
            </a:extLst>
          </p:cNvPr>
          <p:cNvSpPr txBox="1"/>
          <p:nvPr/>
        </p:nvSpPr>
        <p:spPr>
          <a:xfrm>
            <a:off x="169719" y="1198858"/>
            <a:ext cx="500697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ACHIEVE</a:t>
            </a:r>
            <a:r>
              <a:rPr kumimoji="0" lang="en-US" sz="4800" b="1" i="0" u="none" strike="noStrike" kern="1200" cap="none" spc="-100" normalizeH="0" baseline="0" noProof="0" dirty="0">
                <a:ln>
                  <a:noFill/>
                </a:ln>
                <a:solidFill>
                  <a:srgbClr val="0697C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MENTS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-100" normalizeH="0" baseline="0" noProof="0" dirty="0">
              <a:ln>
                <a:noFill/>
              </a:ln>
              <a:solidFill>
                <a:srgbClr val="EA1947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00" normalizeH="0" baseline="0" noProof="0" dirty="0">
                <a:ln>
                  <a:noFill/>
                </a:ln>
                <a:solidFill>
                  <a:srgbClr val="EA1947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ACADEMIC GROWTH &amp; ACHIEVEMENT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spc="-100" dirty="0">
              <a:solidFill>
                <a:srgbClr val="EA194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00" normalizeH="0" baseline="0" noProof="0" dirty="0">
                <a:ln>
                  <a:noFill/>
                </a:ln>
                <a:solidFill>
                  <a:srgbClr val="0697C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ACAP – English Language Arts</a:t>
            </a:r>
          </a:p>
        </p:txBody>
      </p:sp>
      <p:pic>
        <p:nvPicPr>
          <p:cNvPr id="5" name="Picture 4" descr="Chart, treemap chart&#10;&#10;Description automatically generated">
            <a:extLst>
              <a:ext uri="{FF2B5EF4-FFF2-40B4-BE49-F238E27FC236}">
                <a16:creationId xmlns:a16="http://schemas.microsoft.com/office/drawing/2014/main" id="{FC943FC2-CBFC-7F9C-C853-5A869E1668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40" y="962561"/>
            <a:ext cx="6251863" cy="4688897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1452B37-9CC2-BBDE-CD87-05F4CAEBB44A}"/>
              </a:ext>
            </a:extLst>
          </p:cNvPr>
          <p:cNvSpPr/>
          <p:nvPr/>
        </p:nvSpPr>
        <p:spPr>
          <a:xfrm>
            <a:off x="10477354" y="190097"/>
            <a:ext cx="1544927" cy="1544927"/>
          </a:xfrm>
          <a:prstGeom prst="ellipse">
            <a:avLst/>
          </a:prstGeom>
          <a:solidFill>
            <a:srgbClr val="0697CE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 descr="Graduation cap with solid fill">
            <a:extLst>
              <a:ext uri="{FF2B5EF4-FFF2-40B4-BE49-F238E27FC236}">
                <a16:creationId xmlns:a16="http://schemas.microsoft.com/office/drawing/2014/main" id="{13AD9261-4130-14FC-76BE-AD0824D531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77354" y="190097"/>
            <a:ext cx="1544927" cy="154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8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5"/>
          <p:cNvCxnSpPr>
            <a:cxnSpLocks/>
          </p:cNvCxnSpPr>
          <p:nvPr/>
        </p:nvCxnSpPr>
        <p:spPr>
          <a:xfrm>
            <a:off x="388432" y="2342091"/>
            <a:ext cx="1079750" cy="0"/>
          </a:xfrm>
          <a:prstGeom prst="line">
            <a:avLst/>
          </a:prstGeom>
          <a:ln w="57150">
            <a:solidFill>
              <a:srgbClr val="EB1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BABC61B-75B3-4462-B938-3294683BE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" y="87290"/>
            <a:ext cx="905934" cy="875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154D40-9781-4032-95E0-848496B5D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673" y="6236820"/>
            <a:ext cx="4694327" cy="646232"/>
          </a:xfrm>
          <a:prstGeom prst="rect">
            <a:avLst/>
          </a:prstGeom>
          <a:solidFill>
            <a:srgbClr val="1A1E4B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BC1F13-520D-E6B2-8A3F-5D5277668F37}"/>
              </a:ext>
            </a:extLst>
          </p:cNvPr>
          <p:cNvSpPr txBox="1"/>
          <p:nvPr/>
        </p:nvSpPr>
        <p:spPr>
          <a:xfrm>
            <a:off x="169719" y="1271692"/>
            <a:ext cx="500697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ACHIEVE</a:t>
            </a:r>
            <a:r>
              <a:rPr kumimoji="0" lang="en-US" sz="5400" b="1" i="0" u="none" strike="noStrike" kern="1200" cap="none" spc="-100" normalizeH="0" baseline="0" noProof="0" dirty="0">
                <a:ln>
                  <a:noFill/>
                </a:ln>
                <a:solidFill>
                  <a:srgbClr val="0697C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MENTS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-100" normalizeH="0" baseline="0" noProof="0" dirty="0">
              <a:ln>
                <a:noFill/>
              </a:ln>
              <a:solidFill>
                <a:srgbClr val="EA1947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00" normalizeH="0" baseline="0" noProof="0" dirty="0">
                <a:ln>
                  <a:noFill/>
                </a:ln>
                <a:solidFill>
                  <a:srgbClr val="EA1947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ACADEMIC GROWTH &amp; ACHIEVEMENT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spc="-100" dirty="0">
              <a:solidFill>
                <a:srgbClr val="EA194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00" normalizeH="0" baseline="0" noProof="0" dirty="0">
                <a:ln>
                  <a:noFill/>
                </a:ln>
                <a:solidFill>
                  <a:srgbClr val="0697C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ACAP – Reading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1452B37-9CC2-BBDE-CD87-05F4CAEBB44A}"/>
              </a:ext>
            </a:extLst>
          </p:cNvPr>
          <p:cNvSpPr/>
          <p:nvPr/>
        </p:nvSpPr>
        <p:spPr>
          <a:xfrm>
            <a:off x="10477354" y="190097"/>
            <a:ext cx="1544927" cy="1544927"/>
          </a:xfrm>
          <a:prstGeom prst="ellipse">
            <a:avLst/>
          </a:prstGeom>
          <a:solidFill>
            <a:srgbClr val="0697CE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 descr="Graduation cap with solid fill">
            <a:extLst>
              <a:ext uri="{FF2B5EF4-FFF2-40B4-BE49-F238E27FC236}">
                <a16:creationId xmlns:a16="http://schemas.microsoft.com/office/drawing/2014/main" id="{13AD9261-4130-14FC-76BE-AD0824D531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88095" y="117360"/>
            <a:ext cx="1544927" cy="15449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96DEAD-CC71-1341-9EBB-786ABB0CE0F8}"/>
              </a:ext>
            </a:extLst>
          </p:cNvPr>
          <p:cNvSpPr txBox="1"/>
          <p:nvPr/>
        </p:nvSpPr>
        <p:spPr>
          <a:xfrm>
            <a:off x="6358924" y="3749293"/>
            <a:ext cx="4788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Text Semibold" pitchFamily="2" charset="0"/>
                <a:cs typeface="IvyJournal SemiBold" panose="020B0404020101010102" pitchFamily="34" charset="0"/>
              </a:rPr>
              <a:t>3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Text Semibold" pitchFamily="2" charset="0"/>
                <a:cs typeface="IvyJournal SemiBold" panose="020B0404020101010102" pitchFamily="34" charset="0"/>
              </a:rPr>
              <a:t>rd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tka Text Semibold" pitchFamily="2" charset="0"/>
                <a:cs typeface="IvyJournal SemiBold" panose="020B0404020101010102" pitchFamily="34" charset="0"/>
              </a:rPr>
              <a:t> Graders  Reading on Grade Level – Increased from 77% to 78%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vyJournal SemiBold" panose="020B0404020101010102" pitchFamily="34" charset="0"/>
              <a:ea typeface="+mn-ea"/>
              <a:cs typeface="IvyJournal SemiBold" panose="020B0404020101010102" pitchFamily="34" charset="0"/>
            </a:endParaRPr>
          </a:p>
        </p:txBody>
      </p:sp>
      <p:pic>
        <p:nvPicPr>
          <p:cNvPr id="11" name="Graphic 10" descr="Classroom with solid fill">
            <a:extLst>
              <a:ext uri="{FF2B5EF4-FFF2-40B4-BE49-F238E27FC236}">
                <a16:creationId xmlns:a16="http://schemas.microsoft.com/office/drawing/2014/main" id="{ADF85BA4-43BF-43D5-BCD7-7653A9FE1D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74302" y="1578759"/>
            <a:ext cx="2170534" cy="217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1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5"/>
          <p:cNvCxnSpPr>
            <a:cxnSpLocks/>
          </p:cNvCxnSpPr>
          <p:nvPr/>
        </p:nvCxnSpPr>
        <p:spPr>
          <a:xfrm>
            <a:off x="291761" y="2404721"/>
            <a:ext cx="1079750" cy="0"/>
          </a:xfrm>
          <a:prstGeom prst="line">
            <a:avLst/>
          </a:prstGeom>
          <a:ln w="57150">
            <a:solidFill>
              <a:srgbClr val="EB1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BABC61B-75B3-4462-B938-3294683BE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" y="87290"/>
            <a:ext cx="905934" cy="875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154D40-9781-4032-95E0-848496B5D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673" y="6236820"/>
            <a:ext cx="4694327" cy="646232"/>
          </a:xfrm>
          <a:prstGeom prst="rect">
            <a:avLst/>
          </a:prstGeom>
          <a:solidFill>
            <a:srgbClr val="1A1E4B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BC1F13-520D-E6B2-8A3F-5D5277668F37}"/>
              </a:ext>
            </a:extLst>
          </p:cNvPr>
          <p:cNvSpPr txBox="1"/>
          <p:nvPr/>
        </p:nvSpPr>
        <p:spPr>
          <a:xfrm>
            <a:off x="170714" y="1290089"/>
            <a:ext cx="500697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ACHIEVE</a:t>
            </a:r>
            <a:r>
              <a:rPr kumimoji="0" lang="en-US" sz="5400" b="1" i="0" u="none" strike="noStrike" kern="1200" cap="none" spc="-100" normalizeH="0" baseline="0" noProof="0" dirty="0">
                <a:ln>
                  <a:noFill/>
                </a:ln>
                <a:solidFill>
                  <a:srgbClr val="0697C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MENTS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-100" normalizeH="0" baseline="0" noProof="0" dirty="0">
              <a:ln>
                <a:noFill/>
              </a:ln>
              <a:solidFill>
                <a:srgbClr val="EA1947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00" normalizeH="0" baseline="0" noProof="0" dirty="0">
                <a:ln>
                  <a:noFill/>
                </a:ln>
                <a:solidFill>
                  <a:srgbClr val="EA1947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ACADEMIC GROWTH &amp; ACHIEVEMENT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spc="-100" dirty="0">
              <a:solidFill>
                <a:srgbClr val="EA194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00" normalizeH="0" baseline="0" noProof="0" dirty="0">
                <a:ln>
                  <a:noFill/>
                </a:ln>
                <a:solidFill>
                  <a:srgbClr val="0697C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ACAP – Math</a:t>
            </a:r>
          </a:p>
        </p:txBody>
      </p:sp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410672EF-3B2D-C907-0AC4-BEEF67BAF3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99" y="1147051"/>
            <a:ext cx="5959692" cy="446976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1452B37-9CC2-BBDE-CD87-05F4CAEBB44A}"/>
              </a:ext>
            </a:extLst>
          </p:cNvPr>
          <p:cNvSpPr/>
          <p:nvPr/>
        </p:nvSpPr>
        <p:spPr>
          <a:xfrm>
            <a:off x="10477354" y="190097"/>
            <a:ext cx="1544927" cy="1544927"/>
          </a:xfrm>
          <a:prstGeom prst="ellipse">
            <a:avLst/>
          </a:prstGeom>
          <a:solidFill>
            <a:srgbClr val="0697CE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 descr="Graduation cap with solid fill">
            <a:extLst>
              <a:ext uri="{FF2B5EF4-FFF2-40B4-BE49-F238E27FC236}">
                <a16:creationId xmlns:a16="http://schemas.microsoft.com/office/drawing/2014/main" id="{13AD9261-4130-14FC-76BE-AD0824D531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77354" y="190097"/>
            <a:ext cx="1544927" cy="154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2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5"/>
          <p:cNvCxnSpPr>
            <a:cxnSpLocks/>
          </p:cNvCxnSpPr>
          <p:nvPr/>
        </p:nvCxnSpPr>
        <p:spPr>
          <a:xfrm>
            <a:off x="419101" y="2166727"/>
            <a:ext cx="1079750" cy="0"/>
          </a:xfrm>
          <a:prstGeom prst="line">
            <a:avLst/>
          </a:prstGeom>
          <a:ln w="57150">
            <a:solidFill>
              <a:srgbClr val="EB1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BABC61B-75B3-4462-B938-3294683BE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" y="87290"/>
            <a:ext cx="905934" cy="875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154D40-9781-4032-95E0-848496B5D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673" y="6236820"/>
            <a:ext cx="4694327" cy="646232"/>
          </a:xfrm>
          <a:prstGeom prst="rect">
            <a:avLst/>
          </a:prstGeom>
          <a:solidFill>
            <a:srgbClr val="1A1E4B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BC1F13-520D-E6B2-8A3F-5D5277668F37}"/>
              </a:ext>
            </a:extLst>
          </p:cNvPr>
          <p:cNvSpPr txBox="1"/>
          <p:nvPr/>
        </p:nvSpPr>
        <p:spPr>
          <a:xfrm>
            <a:off x="169719" y="1054934"/>
            <a:ext cx="500697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ACHIEVE</a:t>
            </a:r>
            <a:r>
              <a:rPr kumimoji="0" lang="en-US" sz="5400" b="1" i="0" u="none" strike="noStrike" kern="1200" cap="none" spc="-100" normalizeH="0" baseline="0" noProof="0" dirty="0">
                <a:ln>
                  <a:noFill/>
                </a:ln>
                <a:solidFill>
                  <a:srgbClr val="0697C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MENTS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-100" normalizeH="0" baseline="0" noProof="0" dirty="0">
              <a:ln>
                <a:noFill/>
              </a:ln>
              <a:solidFill>
                <a:srgbClr val="EA1947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00" normalizeH="0" baseline="0" noProof="0" dirty="0">
                <a:ln>
                  <a:noFill/>
                </a:ln>
                <a:solidFill>
                  <a:srgbClr val="EA1947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ACADEMIC GROWTH &amp; ACHIEVEMENT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spc="-100" dirty="0">
              <a:solidFill>
                <a:srgbClr val="EA1947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00" normalizeH="0" baseline="0" noProof="0" dirty="0">
                <a:ln>
                  <a:noFill/>
                </a:ln>
                <a:solidFill>
                  <a:srgbClr val="0697C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ACAP – </a:t>
            </a:r>
            <a:r>
              <a:rPr lang="en-US" sz="3200" b="1" spc="-100" dirty="0">
                <a:solidFill>
                  <a:srgbClr val="0697C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Science</a:t>
            </a:r>
            <a:endParaRPr kumimoji="0" lang="en-US" sz="3200" b="1" i="0" u="none" strike="noStrike" kern="1200" cap="none" spc="-100" normalizeH="0" baseline="0" noProof="0" dirty="0">
              <a:ln>
                <a:noFill/>
              </a:ln>
              <a:solidFill>
                <a:srgbClr val="0697C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EBB08CBB-85C6-561C-480E-4CB5E16DA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18" y="962560"/>
            <a:ext cx="6040581" cy="453043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1452B37-9CC2-BBDE-CD87-05F4CAEBB44A}"/>
              </a:ext>
            </a:extLst>
          </p:cNvPr>
          <p:cNvSpPr/>
          <p:nvPr/>
        </p:nvSpPr>
        <p:spPr>
          <a:xfrm>
            <a:off x="10477354" y="190097"/>
            <a:ext cx="1544927" cy="1544927"/>
          </a:xfrm>
          <a:prstGeom prst="ellipse">
            <a:avLst/>
          </a:prstGeom>
          <a:solidFill>
            <a:srgbClr val="0697CE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 descr="Graduation cap with solid fill">
            <a:extLst>
              <a:ext uri="{FF2B5EF4-FFF2-40B4-BE49-F238E27FC236}">
                <a16:creationId xmlns:a16="http://schemas.microsoft.com/office/drawing/2014/main" id="{13AD9261-4130-14FC-76BE-AD0824D531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77354" y="190097"/>
            <a:ext cx="1544927" cy="154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5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A9B37C-771B-4959-95C3-E3C040AAFD93}"/>
              </a:ext>
            </a:extLst>
          </p:cNvPr>
          <p:cNvSpPr/>
          <p:nvPr/>
        </p:nvSpPr>
        <p:spPr>
          <a:xfrm>
            <a:off x="3857333" y="3229840"/>
            <a:ext cx="17860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Lato"/>
                <a:cs typeface="+mn-cs"/>
              </a:rPr>
              <a:t>ESSER 1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Lato"/>
                <a:cs typeface="+mn-cs"/>
              </a:rPr>
              <a:t>$216 Million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Lato"/>
                <a:cs typeface="+mn-cs"/>
              </a:rPr>
              <a:t>Spent by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Lato"/>
                <a:cs typeface="+mn-cs"/>
              </a:rPr>
              <a:t>Sept. 2022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DBA82B-9F68-4DF5-9905-67B5D22A4DC4}"/>
              </a:ext>
            </a:extLst>
          </p:cNvPr>
          <p:cNvGrpSpPr/>
          <p:nvPr/>
        </p:nvGrpSpPr>
        <p:grpSpPr>
          <a:xfrm>
            <a:off x="686640" y="2195588"/>
            <a:ext cx="376221" cy="398705"/>
            <a:chOff x="1527768" y="2495411"/>
            <a:chExt cx="343170" cy="426968"/>
          </a:xfrm>
        </p:grpSpPr>
        <p:sp>
          <p:nvSpPr>
            <p:cNvPr id="34" name="Freeform 211">
              <a:extLst>
                <a:ext uri="{FF2B5EF4-FFF2-40B4-BE49-F238E27FC236}">
                  <a16:creationId xmlns:a16="http://schemas.microsoft.com/office/drawing/2014/main" id="{9E07BB1E-15DE-40BC-8F4D-2555786FAC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5529" y="2670990"/>
              <a:ext cx="147643" cy="145649"/>
            </a:xfrm>
            <a:custGeom>
              <a:avLst/>
              <a:gdLst/>
              <a:ahLst/>
              <a:cxnLst>
                <a:cxn ang="0">
                  <a:pos x="28" y="38"/>
                </a:cxn>
                <a:cxn ang="0">
                  <a:pos x="27" y="38"/>
                </a:cxn>
                <a:cxn ang="0">
                  <a:pos x="27" y="41"/>
                </a:cxn>
                <a:cxn ang="0">
                  <a:pos x="26" y="42"/>
                </a:cxn>
                <a:cxn ang="0">
                  <a:pos x="25" y="42"/>
                </a:cxn>
                <a:cxn ang="0">
                  <a:pos x="23" y="41"/>
                </a:cxn>
                <a:cxn ang="0">
                  <a:pos x="23" y="38"/>
                </a:cxn>
                <a:cxn ang="0">
                  <a:pos x="23" y="38"/>
                </a:cxn>
                <a:cxn ang="0">
                  <a:pos x="18" y="36"/>
                </a:cxn>
                <a:cxn ang="0">
                  <a:pos x="17" y="35"/>
                </a:cxn>
                <a:cxn ang="0">
                  <a:pos x="18" y="33"/>
                </a:cxn>
                <a:cxn ang="0">
                  <a:pos x="19" y="32"/>
                </a:cxn>
                <a:cxn ang="0">
                  <a:pos x="19" y="32"/>
                </a:cxn>
                <a:cxn ang="0">
                  <a:pos x="25" y="34"/>
                </a:cxn>
                <a:cxn ang="0">
                  <a:pos x="29" y="31"/>
                </a:cxn>
                <a:cxn ang="0">
                  <a:pos x="25" y="26"/>
                </a:cxn>
                <a:cxn ang="0">
                  <a:pos x="17" y="19"/>
                </a:cxn>
                <a:cxn ang="0">
                  <a:pos x="23" y="12"/>
                </a:cxn>
                <a:cxn ang="0">
                  <a:pos x="24" y="11"/>
                </a:cxn>
                <a:cxn ang="0">
                  <a:pos x="24" y="9"/>
                </a:cxn>
                <a:cxn ang="0">
                  <a:pos x="25" y="7"/>
                </a:cxn>
                <a:cxn ang="0">
                  <a:pos x="26" y="7"/>
                </a:cxn>
                <a:cxn ang="0">
                  <a:pos x="28" y="9"/>
                </a:cxn>
                <a:cxn ang="0">
                  <a:pos x="28" y="11"/>
                </a:cxn>
                <a:cxn ang="0">
                  <a:pos x="28" y="11"/>
                </a:cxn>
                <a:cxn ang="0">
                  <a:pos x="32" y="13"/>
                </a:cxn>
                <a:cxn ang="0">
                  <a:pos x="33" y="14"/>
                </a:cxn>
                <a:cxn ang="0">
                  <a:pos x="32" y="16"/>
                </a:cxn>
                <a:cxn ang="0">
                  <a:pos x="31" y="17"/>
                </a:cxn>
                <a:cxn ang="0">
                  <a:pos x="30" y="16"/>
                </a:cxn>
                <a:cxn ang="0">
                  <a:pos x="26" y="15"/>
                </a:cxn>
                <a:cxn ang="0">
                  <a:pos x="22" y="18"/>
                </a:cxn>
                <a:cxn ang="0">
                  <a:pos x="27" y="22"/>
                </a:cxn>
                <a:cxn ang="0">
                  <a:pos x="34" y="30"/>
                </a:cxn>
                <a:cxn ang="0">
                  <a:pos x="28" y="38"/>
                </a:cxn>
                <a:cxn ang="0">
                  <a:pos x="25" y="0"/>
                </a:cxn>
                <a:cxn ang="0">
                  <a:pos x="0" y="25"/>
                </a:cxn>
                <a:cxn ang="0">
                  <a:pos x="25" y="50"/>
                </a:cxn>
                <a:cxn ang="0">
                  <a:pos x="51" y="25"/>
                </a:cxn>
                <a:cxn ang="0">
                  <a:pos x="25" y="0"/>
                </a:cxn>
              </a:cxnLst>
              <a:rect l="0" t="0" r="r" b="b"/>
              <a:pathLst>
                <a:path w="51" h="50">
                  <a:moveTo>
                    <a:pt x="28" y="38"/>
                  </a:moveTo>
                  <a:cubicBezTo>
                    <a:pt x="28" y="38"/>
                    <a:pt x="27" y="38"/>
                    <a:pt x="27" y="38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2"/>
                    <a:pt x="26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4" y="42"/>
                    <a:pt x="23" y="41"/>
                    <a:pt x="23" y="41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19" y="37"/>
                    <a:pt x="18" y="36"/>
                  </a:cubicBezTo>
                  <a:cubicBezTo>
                    <a:pt x="17" y="36"/>
                    <a:pt x="17" y="36"/>
                    <a:pt x="17" y="35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2"/>
                    <a:pt x="22" y="34"/>
                    <a:pt x="25" y="34"/>
                  </a:cubicBezTo>
                  <a:cubicBezTo>
                    <a:pt x="27" y="34"/>
                    <a:pt x="29" y="33"/>
                    <a:pt x="29" y="31"/>
                  </a:cubicBezTo>
                  <a:cubicBezTo>
                    <a:pt x="29" y="29"/>
                    <a:pt x="28" y="28"/>
                    <a:pt x="25" y="26"/>
                  </a:cubicBezTo>
                  <a:cubicBezTo>
                    <a:pt x="21" y="25"/>
                    <a:pt x="17" y="23"/>
                    <a:pt x="17" y="19"/>
                  </a:cubicBezTo>
                  <a:cubicBezTo>
                    <a:pt x="17" y="15"/>
                    <a:pt x="20" y="13"/>
                    <a:pt x="23" y="12"/>
                  </a:cubicBezTo>
                  <a:cubicBezTo>
                    <a:pt x="23" y="12"/>
                    <a:pt x="24" y="12"/>
                    <a:pt x="24" y="1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8"/>
                    <a:pt x="24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8" y="8"/>
                    <a:pt x="28" y="9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31" y="12"/>
                    <a:pt x="32" y="13"/>
                  </a:cubicBezTo>
                  <a:cubicBezTo>
                    <a:pt x="33" y="13"/>
                    <a:pt x="33" y="13"/>
                    <a:pt x="33" y="1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7"/>
                    <a:pt x="31" y="17"/>
                  </a:cubicBezTo>
                  <a:cubicBezTo>
                    <a:pt x="31" y="17"/>
                    <a:pt x="31" y="16"/>
                    <a:pt x="30" y="16"/>
                  </a:cubicBezTo>
                  <a:cubicBezTo>
                    <a:pt x="30" y="16"/>
                    <a:pt x="28" y="15"/>
                    <a:pt x="26" y="15"/>
                  </a:cubicBezTo>
                  <a:cubicBezTo>
                    <a:pt x="23" y="15"/>
                    <a:pt x="22" y="17"/>
                    <a:pt x="22" y="18"/>
                  </a:cubicBezTo>
                  <a:cubicBezTo>
                    <a:pt x="22" y="20"/>
                    <a:pt x="23" y="21"/>
                    <a:pt x="27" y="22"/>
                  </a:cubicBezTo>
                  <a:cubicBezTo>
                    <a:pt x="32" y="24"/>
                    <a:pt x="34" y="27"/>
                    <a:pt x="34" y="30"/>
                  </a:cubicBezTo>
                  <a:cubicBezTo>
                    <a:pt x="34" y="34"/>
                    <a:pt x="32" y="37"/>
                    <a:pt x="28" y="38"/>
                  </a:cubicBezTo>
                  <a:moveTo>
                    <a:pt x="25" y="0"/>
                  </a:moveTo>
                  <a:cubicBezTo>
                    <a:pt x="12" y="0"/>
                    <a:pt x="0" y="11"/>
                    <a:pt x="0" y="25"/>
                  </a:cubicBezTo>
                  <a:cubicBezTo>
                    <a:pt x="0" y="39"/>
                    <a:pt x="12" y="50"/>
                    <a:pt x="25" y="50"/>
                  </a:cubicBezTo>
                  <a:cubicBezTo>
                    <a:pt x="39" y="50"/>
                    <a:pt x="51" y="39"/>
                    <a:pt x="51" y="25"/>
                  </a:cubicBezTo>
                  <a:cubicBezTo>
                    <a:pt x="51" y="11"/>
                    <a:pt x="39" y="0"/>
                    <a:pt x="25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Lato"/>
                <a:cs typeface="+mn-cs"/>
              </a:endParaRPr>
            </a:p>
          </p:txBody>
        </p:sp>
        <p:sp>
          <p:nvSpPr>
            <p:cNvPr id="35" name="Freeform 212">
              <a:extLst>
                <a:ext uri="{FF2B5EF4-FFF2-40B4-BE49-F238E27FC236}">
                  <a16:creationId xmlns:a16="http://schemas.microsoft.com/office/drawing/2014/main" id="{4574A6F4-DF14-40D0-9916-70943CF390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7768" y="2495411"/>
              <a:ext cx="343170" cy="426968"/>
            </a:xfrm>
            <a:custGeom>
              <a:avLst/>
              <a:gdLst/>
              <a:ahLst/>
              <a:cxnLst>
                <a:cxn ang="0">
                  <a:pos x="59" y="118"/>
                </a:cxn>
                <a:cxn ang="0">
                  <a:pos x="27" y="86"/>
                </a:cxn>
                <a:cxn ang="0">
                  <a:pos x="59" y="53"/>
                </a:cxn>
                <a:cxn ang="0">
                  <a:pos x="92" y="86"/>
                </a:cxn>
                <a:cxn ang="0">
                  <a:pos x="59" y="118"/>
                </a:cxn>
                <a:cxn ang="0">
                  <a:pos x="76" y="27"/>
                </a:cxn>
                <a:cxn ang="0">
                  <a:pos x="76" y="25"/>
                </a:cxn>
                <a:cxn ang="0">
                  <a:pos x="90" y="8"/>
                </a:cxn>
                <a:cxn ang="0">
                  <a:pos x="87" y="0"/>
                </a:cxn>
                <a:cxn ang="0">
                  <a:pos x="32" y="0"/>
                </a:cxn>
                <a:cxn ang="0">
                  <a:pos x="29" y="8"/>
                </a:cxn>
                <a:cxn ang="0">
                  <a:pos x="43" y="25"/>
                </a:cxn>
                <a:cxn ang="0">
                  <a:pos x="42" y="27"/>
                </a:cxn>
                <a:cxn ang="0">
                  <a:pos x="0" y="104"/>
                </a:cxn>
                <a:cxn ang="0">
                  <a:pos x="59" y="148"/>
                </a:cxn>
                <a:cxn ang="0">
                  <a:pos x="119" y="104"/>
                </a:cxn>
                <a:cxn ang="0">
                  <a:pos x="76" y="27"/>
                </a:cxn>
              </a:cxnLst>
              <a:rect l="0" t="0" r="r" b="b"/>
              <a:pathLst>
                <a:path w="119" h="148">
                  <a:moveTo>
                    <a:pt x="59" y="118"/>
                  </a:moveTo>
                  <a:cubicBezTo>
                    <a:pt x="41" y="118"/>
                    <a:pt x="27" y="104"/>
                    <a:pt x="27" y="86"/>
                  </a:cubicBezTo>
                  <a:cubicBezTo>
                    <a:pt x="27" y="68"/>
                    <a:pt x="41" y="53"/>
                    <a:pt x="59" y="53"/>
                  </a:cubicBezTo>
                  <a:cubicBezTo>
                    <a:pt x="78" y="53"/>
                    <a:pt x="92" y="68"/>
                    <a:pt x="92" y="86"/>
                  </a:cubicBezTo>
                  <a:cubicBezTo>
                    <a:pt x="92" y="104"/>
                    <a:pt x="78" y="118"/>
                    <a:pt x="59" y="118"/>
                  </a:cubicBezTo>
                  <a:moveTo>
                    <a:pt x="76" y="27"/>
                  </a:moveTo>
                  <a:cubicBezTo>
                    <a:pt x="76" y="26"/>
                    <a:pt x="75" y="26"/>
                    <a:pt x="76" y="25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4" y="4"/>
                    <a:pt x="92" y="0"/>
                    <a:pt x="87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5" y="4"/>
                    <a:pt x="29" y="8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6"/>
                    <a:pt x="43" y="27"/>
                    <a:pt x="42" y="27"/>
                  </a:cubicBezTo>
                  <a:cubicBezTo>
                    <a:pt x="18" y="40"/>
                    <a:pt x="0" y="78"/>
                    <a:pt x="0" y="104"/>
                  </a:cubicBezTo>
                  <a:cubicBezTo>
                    <a:pt x="0" y="137"/>
                    <a:pt x="27" y="148"/>
                    <a:pt x="59" y="148"/>
                  </a:cubicBezTo>
                  <a:cubicBezTo>
                    <a:pt x="92" y="148"/>
                    <a:pt x="119" y="137"/>
                    <a:pt x="119" y="104"/>
                  </a:cubicBezTo>
                  <a:cubicBezTo>
                    <a:pt x="119" y="77"/>
                    <a:pt x="101" y="40"/>
                    <a:pt x="76" y="2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Lato"/>
                <a:cs typeface="+mn-cs"/>
              </a:endParaRPr>
            </a:p>
          </p:txBody>
        </p: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567BE19C-5A2E-487A-B75D-1FDCFD6C4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190" y="6309380"/>
            <a:ext cx="4694327" cy="64623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17EAE0E-4939-400F-9C2A-C78D3CBF9F6F}"/>
              </a:ext>
            </a:extLst>
          </p:cNvPr>
          <p:cNvSpPr txBox="1"/>
          <p:nvPr/>
        </p:nvSpPr>
        <p:spPr>
          <a:xfrm>
            <a:off x="0" y="-63496"/>
            <a:ext cx="12192000" cy="1452770"/>
          </a:xfrm>
          <a:prstGeom prst="rect">
            <a:avLst/>
          </a:prstGeom>
          <a:solidFill>
            <a:srgbClr val="1A1E4B"/>
          </a:solidFill>
          <a:ln w="165100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just" defTabSz="121892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E4B">
                  <a:lumMod val="65000"/>
                  <a:lumOff val="35000"/>
                </a:srgbClr>
              </a:solidFill>
              <a:effectLst/>
              <a:uLnTx/>
              <a:uFillTx/>
              <a:latin typeface="GoodHeadlinePro"/>
              <a:ea typeface="Lato"/>
              <a:cs typeface="Arial" pitchFamily="34" charset="0"/>
            </a:endParaRPr>
          </a:p>
          <a:p>
            <a:pPr marL="0" marR="0" lvl="0" indent="0" algn="just" defTabSz="121892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E4B">
                  <a:lumMod val="65000"/>
                  <a:lumOff val="35000"/>
                </a:srgbClr>
              </a:solidFill>
              <a:effectLst/>
              <a:uLnTx/>
              <a:uFillTx/>
              <a:latin typeface="GoodHeadlinePro"/>
              <a:ea typeface="Lato"/>
              <a:cs typeface="Arial" pitchFamily="34" charset="0"/>
            </a:endParaRPr>
          </a:p>
          <a:p>
            <a:pPr marL="0" marR="0" lvl="0" indent="0" algn="just" defTabSz="121892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E4B">
                  <a:lumMod val="65000"/>
                  <a:lumOff val="35000"/>
                </a:srgbClr>
              </a:solidFill>
              <a:effectLst/>
              <a:uLnTx/>
              <a:uFillTx/>
              <a:latin typeface="GoodHeadlinePro"/>
              <a:ea typeface="Lato"/>
              <a:cs typeface="Arial" pitchFamily="34" charset="0"/>
            </a:endParaRPr>
          </a:p>
          <a:p>
            <a:pPr marL="0" marR="0" lvl="0" indent="0" algn="just" defTabSz="121892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E4B">
                  <a:lumMod val="65000"/>
                  <a:lumOff val="35000"/>
                </a:srgbClr>
              </a:solidFill>
              <a:effectLst/>
              <a:uLnTx/>
              <a:uFillTx/>
              <a:latin typeface="GoodHeadlinePro"/>
              <a:ea typeface="Lato"/>
              <a:cs typeface="Arial" pitchFamily="34" charset="0"/>
            </a:endParaRPr>
          </a:p>
          <a:p>
            <a:pPr marL="0" marR="0" lvl="0" indent="0" algn="just" defTabSz="121892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E4B">
                  <a:lumMod val="65000"/>
                  <a:lumOff val="35000"/>
                </a:srgbClr>
              </a:solidFill>
              <a:effectLst/>
              <a:uLnTx/>
              <a:uFillTx/>
              <a:latin typeface="GoodHeadlinePro"/>
              <a:ea typeface="Lato"/>
              <a:cs typeface="Arial" pitchFamily="34" charset="0"/>
            </a:endParaRPr>
          </a:p>
        </p:txBody>
      </p:sp>
      <p:pic>
        <p:nvPicPr>
          <p:cNvPr id="67" name="Picture 66" descr="Logo, company name&#10;&#10;Description automatically generated">
            <a:extLst>
              <a:ext uri="{FF2B5EF4-FFF2-40B4-BE49-F238E27FC236}">
                <a16:creationId xmlns:a16="http://schemas.microsoft.com/office/drawing/2014/main" id="{D8755BC5-3BDB-409E-9410-B7D97FB5A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7" y="203144"/>
            <a:ext cx="930729" cy="899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2" name="Rectangle 12">
            <a:extLst>
              <a:ext uri="{FF2B5EF4-FFF2-40B4-BE49-F238E27FC236}">
                <a16:creationId xmlns:a16="http://schemas.microsoft.com/office/drawing/2014/main" id="{F81C06B2-65C4-4935-90AA-3B0F2FE587B2}"/>
              </a:ext>
            </a:extLst>
          </p:cNvPr>
          <p:cNvSpPr txBox="1">
            <a:spLocks noChangeArrowheads="1"/>
          </p:cNvSpPr>
          <p:nvPr/>
        </p:nvSpPr>
        <p:spPr>
          <a:xfrm>
            <a:off x="1238315" y="339723"/>
            <a:ext cx="10167759" cy="646331"/>
          </a:xfrm>
          <a:prstGeom prst="rect">
            <a:avLst/>
          </a:prstGeom>
          <a:noFill/>
          <a:ln w="152400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121892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ACT with Writing – Juniors 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D3453B4-BBC4-842F-97C1-45AA29C1B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219414"/>
              </p:ext>
            </p:extLst>
          </p:nvPr>
        </p:nvGraphicFramePr>
        <p:xfrm>
          <a:off x="250441" y="1569561"/>
          <a:ext cx="11691117" cy="36146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7933">
                  <a:extLst>
                    <a:ext uri="{9D8B030D-6E8A-4147-A177-3AD203B41FA5}">
                      <a16:colId xmlns:a16="http://schemas.microsoft.com/office/drawing/2014/main" val="2799817646"/>
                    </a:ext>
                  </a:extLst>
                </a:gridCol>
                <a:gridCol w="961927">
                  <a:extLst>
                    <a:ext uri="{9D8B030D-6E8A-4147-A177-3AD203B41FA5}">
                      <a16:colId xmlns:a16="http://schemas.microsoft.com/office/drawing/2014/main" val="2975093407"/>
                    </a:ext>
                  </a:extLst>
                </a:gridCol>
                <a:gridCol w="961927">
                  <a:extLst>
                    <a:ext uri="{9D8B030D-6E8A-4147-A177-3AD203B41FA5}">
                      <a16:colId xmlns:a16="http://schemas.microsoft.com/office/drawing/2014/main" val="2767779490"/>
                    </a:ext>
                  </a:extLst>
                </a:gridCol>
                <a:gridCol w="887933">
                  <a:extLst>
                    <a:ext uri="{9D8B030D-6E8A-4147-A177-3AD203B41FA5}">
                      <a16:colId xmlns:a16="http://schemas.microsoft.com/office/drawing/2014/main" val="3371047254"/>
                    </a:ext>
                  </a:extLst>
                </a:gridCol>
                <a:gridCol w="887933">
                  <a:extLst>
                    <a:ext uri="{9D8B030D-6E8A-4147-A177-3AD203B41FA5}">
                      <a16:colId xmlns:a16="http://schemas.microsoft.com/office/drawing/2014/main" val="291769741"/>
                    </a:ext>
                  </a:extLst>
                </a:gridCol>
                <a:gridCol w="887933">
                  <a:extLst>
                    <a:ext uri="{9D8B030D-6E8A-4147-A177-3AD203B41FA5}">
                      <a16:colId xmlns:a16="http://schemas.microsoft.com/office/drawing/2014/main" val="1123631652"/>
                    </a:ext>
                  </a:extLst>
                </a:gridCol>
                <a:gridCol w="887933">
                  <a:extLst>
                    <a:ext uri="{9D8B030D-6E8A-4147-A177-3AD203B41FA5}">
                      <a16:colId xmlns:a16="http://schemas.microsoft.com/office/drawing/2014/main" val="3424017311"/>
                    </a:ext>
                  </a:extLst>
                </a:gridCol>
                <a:gridCol w="887933">
                  <a:extLst>
                    <a:ext uri="{9D8B030D-6E8A-4147-A177-3AD203B41FA5}">
                      <a16:colId xmlns:a16="http://schemas.microsoft.com/office/drawing/2014/main" val="1179943539"/>
                    </a:ext>
                  </a:extLst>
                </a:gridCol>
                <a:gridCol w="887933">
                  <a:extLst>
                    <a:ext uri="{9D8B030D-6E8A-4147-A177-3AD203B41FA5}">
                      <a16:colId xmlns:a16="http://schemas.microsoft.com/office/drawing/2014/main" val="3825156246"/>
                    </a:ext>
                  </a:extLst>
                </a:gridCol>
                <a:gridCol w="887933">
                  <a:extLst>
                    <a:ext uri="{9D8B030D-6E8A-4147-A177-3AD203B41FA5}">
                      <a16:colId xmlns:a16="http://schemas.microsoft.com/office/drawing/2014/main" val="362832846"/>
                    </a:ext>
                  </a:extLst>
                </a:gridCol>
                <a:gridCol w="887933">
                  <a:extLst>
                    <a:ext uri="{9D8B030D-6E8A-4147-A177-3AD203B41FA5}">
                      <a16:colId xmlns:a16="http://schemas.microsoft.com/office/drawing/2014/main" val="981146890"/>
                    </a:ext>
                  </a:extLst>
                </a:gridCol>
                <a:gridCol w="887933">
                  <a:extLst>
                    <a:ext uri="{9D8B030D-6E8A-4147-A177-3AD203B41FA5}">
                      <a16:colId xmlns:a16="http://schemas.microsoft.com/office/drawing/2014/main" val="83217820"/>
                    </a:ext>
                  </a:extLst>
                </a:gridCol>
                <a:gridCol w="887933">
                  <a:extLst>
                    <a:ext uri="{9D8B030D-6E8A-4147-A177-3AD203B41FA5}">
                      <a16:colId xmlns:a16="http://schemas.microsoft.com/office/drawing/2014/main" val="3644191106"/>
                    </a:ext>
                  </a:extLst>
                </a:gridCol>
              </a:tblGrid>
              <a:tr h="553039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Sitka Text Semibold" pitchFamily="2" charset="0"/>
                        </a:rPr>
                        <a:t>ACT with Writing 2020-2021 and 2021-2022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79791470"/>
                  </a:ext>
                </a:extLst>
              </a:tr>
              <a:tr h="475606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Percentage of Students Tested by Proficiency Level and Total Percentage Proficient (Level 3 + Level 4)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91211"/>
                  </a:ext>
                </a:extLst>
              </a:tr>
              <a:tr h="617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itka Text Semibold" pitchFamily="2" charset="0"/>
                        </a:rPr>
                        <a:t>Total Students Tested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Level 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Level 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itka Text Semibold" pitchFamily="2" charset="0"/>
                        </a:rPr>
                        <a:t>Level 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itka Text Semibold" pitchFamily="2" charset="0"/>
                        </a:rPr>
                        <a:t>Level 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Proficient 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(Level 3 + Level 4)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9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285204"/>
                  </a:ext>
                </a:extLst>
              </a:tr>
              <a:tr h="7872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itka Text Semibold" pitchFamily="2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Spring 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2021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Spring 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2022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Spring 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2021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Spring 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2022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Spring 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2021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Spring 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2022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Spring 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2021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Spring 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2022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Spring 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2021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Spring 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2022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Spring 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2021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9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Spring 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2022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9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960009"/>
                  </a:ext>
                </a:extLst>
              </a:tr>
              <a:tr h="393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Sitka Text Semibold" pitchFamily="2" charset="0"/>
                        </a:rPr>
                        <a:t>ELA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45,963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46,370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itka Text Semibold" pitchFamily="2" charset="0"/>
                        </a:rPr>
                        <a:t>38%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itka Text Semibold" pitchFamily="2" charset="0"/>
                        </a:rPr>
                        <a:t>38%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34%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33%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itka Text Semibold" pitchFamily="2" charset="0"/>
                        </a:rPr>
                        <a:t>17%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itka Text Semibold" pitchFamily="2" charset="0"/>
                        </a:rPr>
                        <a:t>17%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itka Text Semibold" pitchFamily="2" charset="0"/>
                        </a:rPr>
                        <a:t>11%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itka Text Semibold" pitchFamily="2" charset="0"/>
                        </a:rPr>
                        <a:t>12%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itka Text Semibold" pitchFamily="2" charset="0"/>
                        </a:rPr>
                        <a:t>28%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9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29%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9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621181"/>
                  </a:ext>
                </a:extLst>
              </a:tr>
              <a:tr h="393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Sitka Text Semibold" pitchFamily="2" charset="0"/>
                        </a:rPr>
                        <a:t>Math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47,159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47,850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47%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itka Text Semibold" pitchFamily="2" charset="0"/>
                        </a:rPr>
                        <a:t>48%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30%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29%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16%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16%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23%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9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23%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9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089613"/>
                  </a:ext>
                </a:extLst>
              </a:tr>
              <a:tr h="3936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Sitka Text Semibold" pitchFamily="2" charset="0"/>
                        </a:rPr>
                        <a:t>Science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47,114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Sitka Text Semibold" pitchFamily="2" charset="0"/>
                        </a:rPr>
                        <a:t>47,813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38%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39%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31%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30%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24%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25%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30%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9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Sitka Text Semibold" pitchFamily="2" charset="0"/>
                        </a:rPr>
                        <a:t>31%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itka Text Semibold" pitchFamily="2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9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737272"/>
                  </a:ext>
                </a:extLst>
              </a:tr>
            </a:tbl>
          </a:graphicData>
        </a:graphic>
      </p:graphicFrame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822D2E8-BCA6-EEF4-218E-16F8B32EC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577876"/>
              </p:ext>
            </p:extLst>
          </p:nvPr>
        </p:nvGraphicFramePr>
        <p:xfrm>
          <a:off x="212180" y="5364471"/>
          <a:ext cx="5431210" cy="106955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168509">
                  <a:extLst>
                    <a:ext uri="{9D8B030D-6E8A-4147-A177-3AD203B41FA5}">
                      <a16:colId xmlns:a16="http://schemas.microsoft.com/office/drawing/2014/main" val="356304162"/>
                    </a:ext>
                  </a:extLst>
                </a:gridCol>
                <a:gridCol w="1770210">
                  <a:extLst>
                    <a:ext uri="{9D8B030D-6E8A-4147-A177-3AD203B41FA5}">
                      <a16:colId xmlns:a16="http://schemas.microsoft.com/office/drawing/2014/main" val="2164579829"/>
                    </a:ext>
                  </a:extLst>
                </a:gridCol>
                <a:gridCol w="1492491">
                  <a:extLst>
                    <a:ext uri="{9D8B030D-6E8A-4147-A177-3AD203B41FA5}">
                      <a16:colId xmlns:a16="http://schemas.microsoft.com/office/drawing/2014/main" val="4141289970"/>
                    </a:ext>
                  </a:extLst>
                </a:gridCol>
              </a:tblGrid>
              <a:tr h="370549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Sitka Text Semibold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Sitka Text Semibold" pitchFamily="2" charset="0"/>
                        </a:rPr>
                        <a:t>2020-2021</a:t>
                      </a:r>
                      <a:endParaRPr lang="en-US" sz="1600">
                        <a:latin typeface="Sitka Text Semibold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Sitka Text Semibold" pitchFamily="2" charset="0"/>
                        </a:rPr>
                        <a:t>2021-2022</a:t>
                      </a:r>
                      <a:endParaRPr lang="en-US" sz="1600">
                        <a:latin typeface="Sitka Text Semibold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323860"/>
                  </a:ext>
                </a:extLst>
              </a:tr>
              <a:tr h="6990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itka Text Semibold" pitchFamily="2" charset="0"/>
                        </a:rPr>
                        <a:t>Average ACT State Composite Score</a:t>
                      </a:r>
                      <a:endParaRPr lang="en-US" sz="1600" dirty="0">
                        <a:latin typeface="Sitka Text Semibold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Sitka Text Semibold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Sitka Text Semibold" pitchFamily="2" charset="0"/>
                        </a:rPr>
                        <a:t>17.2</a:t>
                      </a:r>
                      <a:endParaRPr lang="en-US" sz="1600" dirty="0">
                        <a:latin typeface="Sitka Text Semibold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Sitka Text Semibold" pitchFamily="2" charset="0"/>
                      </a:endParaRPr>
                    </a:p>
                    <a:p>
                      <a:pPr algn="ctr"/>
                      <a:r>
                        <a:rPr lang="en-US" sz="1600" dirty="0">
                          <a:latin typeface="Sitka Text Semibold" pitchFamily="2" charset="0"/>
                        </a:rPr>
                        <a:t>17.3</a:t>
                      </a:r>
                      <a:endParaRPr lang="en-US" sz="1600" dirty="0">
                        <a:latin typeface="Sitka Text Semibold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90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59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E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B84876-DC58-4AE7-AD1B-E27CE20F4E79}"/>
              </a:ext>
            </a:extLst>
          </p:cNvPr>
          <p:cNvSpPr txBox="1"/>
          <p:nvPr/>
        </p:nvSpPr>
        <p:spPr>
          <a:xfrm>
            <a:off x="734296" y="1464573"/>
            <a:ext cx="1072340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all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IvyJournal SemiBold" panose="020B0404020101010102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cap="all" spc="-100" dirty="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IvyJournal SemiBold" panose="020B0404020101010102" pitchFamily="34" charset="0"/>
              </a:rPr>
              <a:t>College and career readiness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IvyJournal SemiBold" panose="020B0404020101010102" pitchFamily="34" charset="0"/>
              </a:rPr>
              <a:t>indicators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tka Heading" panose="02000505000000020004" pitchFamily="2" charset="0"/>
              <a:ea typeface="+mn-ea"/>
              <a:cs typeface="IvyJournal SemiBold" panose="020B0404020101010102" pitchFamily="34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B1CDF92-1D55-481E-95FD-CFD8DDC50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" y="62123"/>
            <a:ext cx="905934" cy="875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EC72BD-DF28-42BE-A3BF-C0538548C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364" y="6356911"/>
            <a:ext cx="4694327" cy="646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621606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Theme 04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24658D"/>
      </a:accent1>
      <a:accent2>
        <a:srgbClr val="388968"/>
      </a:accent2>
      <a:accent3>
        <a:srgbClr val="8FB140"/>
      </a:accent3>
      <a:accent4>
        <a:srgbClr val="CAD849"/>
      </a:accent4>
      <a:accent5>
        <a:srgbClr val="379A86"/>
      </a:accent5>
      <a:accent6>
        <a:srgbClr val="429EB0"/>
      </a:accent6>
      <a:hlink>
        <a:srgbClr val="FFFFFF"/>
      </a:hlink>
      <a:folHlink>
        <a:srgbClr val="595959"/>
      </a:folHlink>
    </a:clrScheme>
    <a:fontScheme name="Custom 1">
      <a:majorFont>
        <a:latin typeface="IvyJournal SemiBold"/>
        <a:ea typeface="Lato Medium"/>
        <a:cs typeface=""/>
      </a:majorFont>
      <a:minorFont>
        <a:latin typeface="GoodHeadlinePr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697CE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1_Office 테마">
  <a:themeElements>
    <a:clrScheme name="We Teach Alabama">
      <a:dk1>
        <a:srgbClr val="1A1E4B"/>
      </a:dk1>
      <a:lt1>
        <a:sysClr val="window" lastClr="FFFFFF"/>
      </a:lt1>
      <a:dk2>
        <a:srgbClr val="EA1947"/>
      </a:dk2>
      <a:lt2>
        <a:srgbClr val="EFF2F6"/>
      </a:lt2>
      <a:accent1>
        <a:srgbClr val="0697CE"/>
      </a:accent1>
      <a:accent2>
        <a:srgbClr val="0697CE"/>
      </a:accent2>
      <a:accent3>
        <a:srgbClr val="0697CE"/>
      </a:accent3>
      <a:accent4>
        <a:srgbClr val="0697CE"/>
      </a:accent4>
      <a:accent5>
        <a:srgbClr val="5696C6"/>
      </a:accent5>
      <a:accent6>
        <a:srgbClr val="164466"/>
      </a:accent6>
      <a:hlink>
        <a:srgbClr val="95B3DF"/>
      </a:hlink>
      <a:folHlink>
        <a:srgbClr val="A3C7D2"/>
      </a:folHlink>
    </a:clrScheme>
    <a:fontScheme name="We Teach Alabama">
      <a:majorFont>
        <a:latin typeface="IvyJournal SemiBold"/>
        <a:ea typeface="Lato Medium"/>
        <a:cs typeface=""/>
      </a:majorFont>
      <a:minorFont>
        <a:latin typeface="GoodHeadlinePr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lnSpc>
            <a:spcPct val="150000"/>
          </a:lnSpc>
          <a:defRPr sz="1200" dirty="0" smtClean="0">
            <a:solidFill>
              <a:schemeClr val="tx1">
                <a:lumMod val="65000"/>
                <a:lumOff val="35000"/>
              </a:schemeClr>
            </a:solidFill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18253</TotalTime>
  <Words>1093</Words>
  <Application>Microsoft Macintosh PowerPoint</Application>
  <PresentationFormat>Widescreen</PresentationFormat>
  <Paragraphs>315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GoodHeadlinePro-XCondMedium</vt:lpstr>
      <vt:lpstr>Roboto</vt:lpstr>
      <vt:lpstr>Sitka Text</vt:lpstr>
      <vt:lpstr>IvyJournal SemiBold</vt:lpstr>
      <vt:lpstr>Calibri Light</vt:lpstr>
      <vt:lpstr>Sitka Heading</vt:lpstr>
      <vt:lpstr>Sitka Small Semibold</vt:lpstr>
      <vt:lpstr>Wingdings</vt:lpstr>
      <vt:lpstr>Calibri</vt:lpstr>
      <vt:lpstr>IvyJournal SemiBold Italic</vt:lpstr>
      <vt:lpstr>Sitka Text Semibold</vt:lpstr>
      <vt:lpstr>GoodHeadlinePro-CondBold</vt:lpstr>
      <vt:lpstr>Source Sans Pro</vt:lpstr>
      <vt:lpstr>Source Sans Pro SemiBold</vt:lpstr>
      <vt:lpstr>Arial</vt:lpstr>
      <vt:lpstr>GoodHeadlinePro-Black</vt:lpstr>
      <vt:lpstr>GoodHeadlinePro</vt:lpstr>
      <vt:lpstr>Default Theme</vt:lpstr>
      <vt:lpstr>Office Theme</vt:lpstr>
      <vt:lpstr>1_Office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Morris</dc:creator>
  <cp:lastModifiedBy>katie jones</cp:lastModifiedBy>
  <cp:revision>235</cp:revision>
  <cp:lastPrinted>2022-10-20T21:27:44Z</cp:lastPrinted>
  <dcterms:created xsi:type="dcterms:W3CDTF">2021-01-04T15:50:41Z</dcterms:created>
  <dcterms:modified xsi:type="dcterms:W3CDTF">2022-10-24T00:47:09Z</dcterms:modified>
</cp:coreProperties>
</file>