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739" r:id="rId1"/>
    <p:sldMasterId id="2147483790" r:id="rId2"/>
  </p:sldMasterIdLst>
  <p:notesMasterIdLst>
    <p:notesMasterId r:id="rId26"/>
  </p:notesMasterIdLst>
  <p:sldIdLst>
    <p:sldId id="256" r:id="rId3"/>
    <p:sldId id="309" r:id="rId4"/>
    <p:sldId id="308" r:id="rId5"/>
    <p:sldId id="376" r:id="rId6"/>
    <p:sldId id="377" r:id="rId7"/>
    <p:sldId id="378" r:id="rId8"/>
    <p:sldId id="379" r:id="rId9"/>
    <p:sldId id="380" r:id="rId10"/>
    <p:sldId id="395" r:id="rId11"/>
    <p:sldId id="383" r:id="rId12"/>
    <p:sldId id="381" r:id="rId13"/>
    <p:sldId id="382" r:id="rId14"/>
    <p:sldId id="384" r:id="rId15"/>
    <p:sldId id="385" r:id="rId16"/>
    <p:sldId id="386" r:id="rId17"/>
    <p:sldId id="387" r:id="rId18"/>
    <p:sldId id="388" r:id="rId19"/>
    <p:sldId id="389" r:id="rId20"/>
    <p:sldId id="390" r:id="rId21"/>
    <p:sldId id="391" r:id="rId22"/>
    <p:sldId id="392" r:id="rId23"/>
    <p:sldId id="393" r:id="rId24"/>
    <p:sldId id="394"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5pPr>
    <a:lvl6pPr marL="2286000" algn="l" defTabSz="914400" rtl="0" eaLnBrk="1" latinLnBrk="0" hangingPunct="1">
      <a:defRPr kern="1200">
        <a:solidFill>
          <a:schemeClr val="tx1"/>
        </a:solidFill>
        <a:latin typeface="Comic Sans MS" panose="030F0902030302020204" pitchFamily="66" charset="0"/>
        <a:ea typeface="+mn-ea"/>
        <a:cs typeface="+mn-cs"/>
      </a:defRPr>
    </a:lvl6pPr>
    <a:lvl7pPr marL="2743200" algn="l" defTabSz="914400" rtl="0" eaLnBrk="1" latinLnBrk="0" hangingPunct="1">
      <a:defRPr kern="1200">
        <a:solidFill>
          <a:schemeClr val="tx1"/>
        </a:solidFill>
        <a:latin typeface="Comic Sans MS" panose="030F0902030302020204" pitchFamily="66" charset="0"/>
        <a:ea typeface="+mn-ea"/>
        <a:cs typeface="+mn-cs"/>
      </a:defRPr>
    </a:lvl7pPr>
    <a:lvl8pPr marL="3200400" algn="l" defTabSz="914400" rtl="0" eaLnBrk="1" latinLnBrk="0" hangingPunct="1">
      <a:defRPr kern="1200">
        <a:solidFill>
          <a:schemeClr val="tx1"/>
        </a:solidFill>
        <a:latin typeface="Comic Sans MS" panose="030F0902030302020204" pitchFamily="66" charset="0"/>
        <a:ea typeface="+mn-ea"/>
        <a:cs typeface="+mn-cs"/>
      </a:defRPr>
    </a:lvl8pPr>
    <a:lvl9pPr marL="3657600" algn="l" defTabSz="914400" rtl="0" eaLnBrk="1" latinLnBrk="0" hangingPunct="1">
      <a:defRPr kern="1200">
        <a:solidFill>
          <a:schemeClr val="tx1"/>
        </a:solidFill>
        <a:latin typeface="Comic Sans MS" panose="030F09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117" d="100"/>
          <a:sy n="117" d="100"/>
        </p:scale>
        <p:origin x="148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BB6844A1-B393-F96F-3A9F-B6257EB0B747}"/>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15715" name="Rectangle 3">
            <a:extLst>
              <a:ext uri="{FF2B5EF4-FFF2-40B4-BE49-F238E27FC236}">
                <a16:creationId xmlns:a16="http://schemas.microsoft.com/office/drawing/2014/main" id="{5C43B64B-A0BA-3808-5F15-88D9C628E391}"/>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5124" name="Rectangle 4">
            <a:extLst>
              <a:ext uri="{FF2B5EF4-FFF2-40B4-BE49-F238E27FC236}">
                <a16:creationId xmlns:a16="http://schemas.microsoft.com/office/drawing/2014/main" id="{91F7838F-F24B-EA19-01F4-B21856E718D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5717" name="Rectangle 5">
            <a:extLst>
              <a:ext uri="{FF2B5EF4-FFF2-40B4-BE49-F238E27FC236}">
                <a16:creationId xmlns:a16="http://schemas.microsoft.com/office/drawing/2014/main" id="{3F6ADDBD-79A3-09D0-159D-2EB5E2185C34}"/>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15718" name="Rectangle 6">
            <a:extLst>
              <a:ext uri="{FF2B5EF4-FFF2-40B4-BE49-F238E27FC236}">
                <a16:creationId xmlns:a16="http://schemas.microsoft.com/office/drawing/2014/main" id="{92113FED-014C-DDE1-BD45-B0FDC1B90C1E}"/>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15719" name="Rectangle 7">
            <a:extLst>
              <a:ext uri="{FF2B5EF4-FFF2-40B4-BE49-F238E27FC236}">
                <a16:creationId xmlns:a16="http://schemas.microsoft.com/office/drawing/2014/main" id="{3E92F4E6-941F-81A2-8925-CFB2E1B30988}"/>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2297E020-4826-B248-AFFC-257071854E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Freeform 4">
            <a:extLst>
              <a:ext uri="{FF2B5EF4-FFF2-40B4-BE49-F238E27FC236}">
                <a16:creationId xmlns:a16="http://schemas.microsoft.com/office/drawing/2014/main" id="{BFF708A3-D03B-D65C-53EC-251B61E33263}"/>
              </a:ext>
            </a:extLst>
          </p:cNvPr>
          <p:cNvSpPr>
            <a:spLocks/>
          </p:cNvSpPr>
          <p:nvPr/>
        </p:nvSpPr>
        <p:spPr bwMode="auto">
          <a:xfrm>
            <a:off x="285750" y="2803525"/>
            <a:ext cx="1588" cy="3035300"/>
          </a:xfrm>
          <a:custGeom>
            <a:avLst/>
            <a:gdLst>
              <a:gd name="T0" fmla="*/ 0 w 1588"/>
              <a:gd name="T1" fmla="*/ 0 h 1912"/>
              <a:gd name="T2" fmla="*/ 0 w 1588"/>
              <a:gd name="T3" fmla="*/ 2147483646 h 1912"/>
              <a:gd name="T4" fmla="*/ 0 w 1588"/>
              <a:gd name="T5" fmla="*/ 2147483646 h 1912"/>
              <a:gd name="T6" fmla="*/ 0 w 1588"/>
              <a:gd name="T7" fmla="*/ 2147483646 h 1912"/>
              <a:gd name="T8" fmla="*/ 0 w 1588"/>
              <a:gd name="T9" fmla="*/ 2147483646 h 1912"/>
              <a:gd name="T10" fmla="*/ 0 w 1588"/>
              <a:gd name="T11" fmla="*/ 2147483646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74" name="Rectangle 2"/>
          <p:cNvSpPr>
            <a:spLocks noGrp="1" noChangeArrowheads="1"/>
          </p:cNvSpPr>
          <p:nvPr>
            <p:ph type="ctrTitle" sz="quarter"/>
          </p:nvPr>
        </p:nvSpPr>
        <p:spPr>
          <a:xfrm>
            <a:off x="685800" y="1997075"/>
            <a:ext cx="7772400" cy="1431925"/>
          </a:xfrm>
        </p:spPr>
        <p:txBody>
          <a:bodyPr anchor="b" anchorCtr="1"/>
          <a:lstStyle>
            <a:lvl1pPr algn="ctr">
              <a:defRPr>
                <a:latin typeface="Comic Sans MS" panose="030F0702030302020204" pitchFamily="66" charset="0"/>
              </a:defRPr>
            </a:lvl1pPr>
          </a:lstStyle>
          <a:p>
            <a:pPr lvl="0"/>
            <a:r>
              <a:rPr lang="en-US" altLang="en-US" noProof="0"/>
              <a:t>Click to edit Master title style</a:t>
            </a:r>
          </a:p>
        </p:txBody>
      </p:sp>
      <p:sp>
        <p:nvSpPr>
          <p:cNvPr id="10547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atin typeface="Comic Sans MS" panose="030F0702030302020204" pitchFamily="66" charset="0"/>
              </a:defRPr>
            </a:lvl1pPr>
          </a:lstStyle>
          <a:p>
            <a:pPr lvl="0"/>
            <a:r>
              <a:rPr lang="en-US" altLang="en-US" noProof="0"/>
              <a:t>Click to edit Master subtitle style</a:t>
            </a:r>
          </a:p>
        </p:txBody>
      </p:sp>
      <p:sp>
        <p:nvSpPr>
          <p:cNvPr id="3" name="Rectangle 5">
            <a:extLst>
              <a:ext uri="{FF2B5EF4-FFF2-40B4-BE49-F238E27FC236}">
                <a16:creationId xmlns:a16="http://schemas.microsoft.com/office/drawing/2014/main" id="{7F02A006-5726-95D0-E022-5698239E1C83}"/>
              </a:ext>
            </a:extLst>
          </p:cNvPr>
          <p:cNvSpPr>
            <a:spLocks noGrp="1" noChangeArrowheads="1"/>
          </p:cNvSpPr>
          <p:nvPr>
            <p:ph type="ftr" sz="quarter" idx="10"/>
          </p:nvPr>
        </p:nvSpPr>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35D73E2B-F644-0409-3793-AA4287EE7617}"/>
              </a:ext>
            </a:extLst>
          </p:cNvPr>
          <p:cNvSpPr>
            <a:spLocks noGrp="1" noChangeArrowheads="1"/>
          </p:cNvSpPr>
          <p:nvPr>
            <p:ph type="sldNum" sz="quarter" idx="11"/>
          </p:nvPr>
        </p:nvSpPr>
        <p:spPr/>
        <p:txBody>
          <a:bodyPr/>
          <a:lstStyle>
            <a:lvl1pPr>
              <a:defRPr/>
            </a:lvl1pPr>
          </a:lstStyle>
          <a:p>
            <a:pPr>
              <a:defRPr/>
            </a:pPr>
            <a:fld id="{1D3F20D1-7D7B-B14B-B076-FB61281E0DF2}" type="slidenum">
              <a:rPr lang="en-US" altLang="en-US"/>
              <a:pPr>
                <a:defRPr/>
              </a:pPr>
              <a:t>‹#›</a:t>
            </a:fld>
            <a:endParaRPr lang="en-US" altLang="en-US"/>
          </a:p>
        </p:txBody>
      </p:sp>
      <p:sp>
        <p:nvSpPr>
          <p:cNvPr id="5" name="Rectangle 7">
            <a:extLst>
              <a:ext uri="{FF2B5EF4-FFF2-40B4-BE49-F238E27FC236}">
                <a16:creationId xmlns:a16="http://schemas.microsoft.com/office/drawing/2014/main" id="{C0C6585C-F42E-C57C-687F-215E2411B36F}"/>
              </a:ext>
            </a:extLst>
          </p:cNvPr>
          <p:cNvSpPr>
            <a:spLocks noGrp="1" noChangeArrowheads="1"/>
          </p:cNvSpPr>
          <p:nvPr>
            <p:ph type="dt"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05299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CF16FE0-1318-000A-F666-7BFC112FF4F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942D865-E83E-F197-B5A0-6CF9E33A09C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8792B8B-185E-E00F-A00C-890BC24A7F7F}"/>
              </a:ext>
            </a:extLst>
          </p:cNvPr>
          <p:cNvSpPr>
            <a:spLocks noGrp="1" noChangeArrowheads="1"/>
          </p:cNvSpPr>
          <p:nvPr>
            <p:ph type="sldNum" sz="quarter" idx="12"/>
          </p:nvPr>
        </p:nvSpPr>
        <p:spPr>
          <a:ln/>
        </p:spPr>
        <p:txBody>
          <a:bodyPr/>
          <a:lstStyle>
            <a:lvl1pPr>
              <a:defRPr/>
            </a:lvl1pPr>
          </a:lstStyle>
          <a:p>
            <a:pPr>
              <a:defRPr/>
            </a:pPr>
            <a:fld id="{87D9ACAE-5620-514A-9B71-21DEA319ADFC}" type="slidenum">
              <a:rPr lang="en-US" altLang="en-US"/>
              <a:pPr>
                <a:defRPr/>
              </a:pPr>
              <a:t>‹#›</a:t>
            </a:fld>
            <a:endParaRPr lang="en-US" altLang="en-US"/>
          </a:p>
        </p:txBody>
      </p:sp>
    </p:spTree>
    <p:extLst>
      <p:ext uri="{BB962C8B-B14F-4D97-AF65-F5344CB8AC3E}">
        <p14:creationId xmlns:p14="http://schemas.microsoft.com/office/powerpoint/2010/main" val="314916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2F72412-97E0-B3E5-5B8F-1C7110C37A8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52C3CD1-36E7-DB1E-9E24-3BC72DE00FE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05856EC-6504-1351-6320-F28B592A38ED}"/>
              </a:ext>
            </a:extLst>
          </p:cNvPr>
          <p:cNvSpPr>
            <a:spLocks noGrp="1" noChangeArrowheads="1"/>
          </p:cNvSpPr>
          <p:nvPr>
            <p:ph type="sldNum" sz="quarter" idx="12"/>
          </p:nvPr>
        </p:nvSpPr>
        <p:spPr>
          <a:ln/>
        </p:spPr>
        <p:txBody>
          <a:bodyPr/>
          <a:lstStyle>
            <a:lvl1pPr>
              <a:defRPr/>
            </a:lvl1pPr>
          </a:lstStyle>
          <a:p>
            <a:pPr>
              <a:defRPr/>
            </a:pPr>
            <a:fld id="{E6282C46-8D6E-9345-9AA4-B08E4ADA9681}" type="slidenum">
              <a:rPr lang="en-US" altLang="en-US"/>
              <a:pPr>
                <a:defRPr/>
              </a:pPr>
              <a:t>‹#›</a:t>
            </a:fld>
            <a:endParaRPr lang="en-US" altLang="en-US"/>
          </a:p>
        </p:txBody>
      </p:sp>
    </p:spTree>
    <p:extLst>
      <p:ext uri="{BB962C8B-B14F-4D97-AF65-F5344CB8AC3E}">
        <p14:creationId xmlns:p14="http://schemas.microsoft.com/office/powerpoint/2010/main" val="3900665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0BAEB0C3-956A-9299-75E2-BD98C4AF8913}"/>
              </a:ext>
            </a:extLst>
          </p:cNvPr>
          <p:cNvGrpSpPr>
            <a:grpSpLocks/>
          </p:cNvGrpSpPr>
          <p:nvPr/>
        </p:nvGrpSpPr>
        <p:grpSpPr bwMode="auto">
          <a:xfrm>
            <a:off x="0" y="0"/>
            <a:ext cx="9140825" cy="6850063"/>
            <a:chOff x="0" y="0"/>
            <a:chExt cx="5758" cy="4315"/>
          </a:xfrm>
        </p:grpSpPr>
        <p:grpSp>
          <p:nvGrpSpPr>
            <p:cNvPr id="3" name="Group 3">
              <a:extLst>
                <a:ext uri="{FF2B5EF4-FFF2-40B4-BE49-F238E27FC236}">
                  <a16:creationId xmlns:a16="http://schemas.microsoft.com/office/drawing/2014/main" id="{E4281F42-71EF-897D-930C-CC21BFAEE681}"/>
                </a:ext>
              </a:extLst>
            </p:cNvPr>
            <p:cNvGrpSpPr>
              <a:grpSpLocks/>
            </p:cNvGrpSpPr>
            <p:nvPr userDrawn="1"/>
          </p:nvGrpSpPr>
          <p:grpSpPr bwMode="auto">
            <a:xfrm>
              <a:off x="1728" y="2230"/>
              <a:ext cx="4027" cy="2085"/>
              <a:chOff x="1728" y="2230"/>
              <a:chExt cx="4027" cy="2085"/>
            </a:xfrm>
          </p:grpSpPr>
          <p:sp>
            <p:nvSpPr>
              <p:cNvPr id="6" name="Freeform 4">
                <a:extLst>
                  <a:ext uri="{FF2B5EF4-FFF2-40B4-BE49-F238E27FC236}">
                    <a16:creationId xmlns:a16="http://schemas.microsoft.com/office/drawing/2014/main" id="{F0D8CEA8-CF41-4C40-C259-A10DD08EE6A9}"/>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latin typeface="Comic Sans MS" panose="030F0702030302020204" pitchFamily="66" charset="0"/>
                </a:endParaRPr>
              </a:p>
            </p:txBody>
          </p:sp>
          <p:sp>
            <p:nvSpPr>
              <p:cNvPr id="7" name="Freeform 5">
                <a:extLst>
                  <a:ext uri="{FF2B5EF4-FFF2-40B4-BE49-F238E27FC236}">
                    <a16:creationId xmlns:a16="http://schemas.microsoft.com/office/drawing/2014/main" id="{05F87B8C-D890-48FD-0ED4-3C2103E1C9C3}"/>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latin typeface="Comic Sans MS" panose="030F0702030302020204" pitchFamily="66" charset="0"/>
                </a:endParaRPr>
              </a:p>
            </p:txBody>
          </p:sp>
          <p:sp>
            <p:nvSpPr>
              <p:cNvPr id="8" name="Freeform 6">
                <a:extLst>
                  <a:ext uri="{FF2B5EF4-FFF2-40B4-BE49-F238E27FC236}">
                    <a16:creationId xmlns:a16="http://schemas.microsoft.com/office/drawing/2014/main" id="{3AF5AF4D-0066-22F5-88D7-4F2D136213D0}"/>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latin typeface="Comic Sans MS" panose="030F0702030302020204" pitchFamily="66" charset="0"/>
                </a:endParaRPr>
              </a:p>
            </p:txBody>
          </p:sp>
          <p:sp>
            <p:nvSpPr>
              <p:cNvPr id="9" name="Freeform 7">
                <a:extLst>
                  <a:ext uri="{FF2B5EF4-FFF2-40B4-BE49-F238E27FC236}">
                    <a16:creationId xmlns:a16="http://schemas.microsoft.com/office/drawing/2014/main" id="{DAF3D21B-7A1C-B5F8-0F22-87EA25B5433B}"/>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a:extLst>
                  <a:ext uri="{FF2B5EF4-FFF2-40B4-BE49-F238E27FC236}">
                    <a16:creationId xmlns:a16="http://schemas.microsoft.com/office/drawing/2014/main" id="{8327DD41-5F70-8B5E-FBBE-03500D27D6B6}"/>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latin typeface="Comic Sans MS" panose="030F0702030302020204" pitchFamily="66" charset="0"/>
                </a:endParaRPr>
              </a:p>
            </p:txBody>
          </p:sp>
        </p:grpSp>
        <p:sp>
          <p:nvSpPr>
            <p:cNvPr id="4" name="Freeform 9">
              <a:extLst>
                <a:ext uri="{FF2B5EF4-FFF2-40B4-BE49-F238E27FC236}">
                  <a16:creationId xmlns:a16="http://schemas.microsoft.com/office/drawing/2014/main" id="{5C2BF5DE-880F-E06C-46BE-4C9104600E08}"/>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latin typeface="Comic Sans MS" panose="030F0702030302020204" pitchFamily="66" charset="0"/>
              </a:endParaRPr>
            </a:p>
          </p:txBody>
        </p:sp>
        <p:sp>
          <p:nvSpPr>
            <p:cNvPr id="5" name="Freeform 10">
              <a:extLst>
                <a:ext uri="{FF2B5EF4-FFF2-40B4-BE49-F238E27FC236}">
                  <a16:creationId xmlns:a16="http://schemas.microsoft.com/office/drawing/2014/main" id="{4DFABB62-74EB-9F94-9993-CF1622A7B259}"/>
                </a:ext>
              </a:extLst>
            </p:cNvPr>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004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30004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1" name="Rectangle 13">
            <a:extLst>
              <a:ext uri="{FF2B5EF4-FFF2-40B4-BE49-F238E27FC236}">
                <a16:creationId xmlns:a16="http://schemas.microsoft.com/office/drawing/2014/main" id="{DDFCFBFE-EFC8-DBDC-7974-773ACDFA9B68}"/>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a:p>
        </p:txBody>
      </p:sp>
      <p:sp>
        <p:nvSpPr>
          <p:cNvPr id="12" name="Rectangle 14">
            <a:extLst>
              <a:ext uri="{FF2B5EF4-FFF2-40B4-BE49-F238E27FC236}">
                <a16:creationId xmlns:a16="http://schemas.microsoft.com/office/drawing/2014/main" id="{FCD75C80-F996-5351-2748-9C875C10DDA2}"/>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a:p>
        </p:txBody>
      </p:sp>
      <p:sp>
        <p:nvSpPr>
          <p:cNvPr id="13" name="Rectangle 15">
            <a:extLst>
              <a:ext uri="{FF2B5EF4-FFF2-40B4-BE49-F238E27FC236}">
                <a16:creationId xmlns:a16="http://schemas.microsoft.com/office/drawing/2014/main" id="{B2C6C38A-1320-01ED-7C8D-D8C9BF6A5EB8}"/>
              </a:ext>
            </a:extLst>
          </p:cNvPr>
          <p:cNvSpPr>
            <a:spLocks noGrp="1" noChangeArrowheads="1"/>
          </p:cNvSpPr>
          <p:nvPr>
            <p:ph type="sldNum" sz="quarter" idx="12"/>
          </p:nvPr>
        </p:nvSpPr>
        <p:spPr>
          <a:xfrm>
            <a:off x="6553200" y="6254750"/>
            <a:ext cx="2133600" cy="476250"/>
          </a:xfrm>
        </p:spPr>
        <p:txBody>
          <a:bodyPr/>
          <a:lstStyle>
            <a:lvl1pPr>
              <a:defRPr/>
            </a:lvl1pPr>
          </a:lstStyle>
          <a:p>
            <a:pPr>
              <a:defRPr/>
            </a:pPr>
            <a:fld id="{ED2710A6-E053-F540-8C59-5DF1047C02B0}" type="slidenum">
              <a:rPr lang="en-US" altLang="en-US"/>
              <a:pPr>
                <a:defRPr/>
              </a:pPr>
              <a:t>‹#›</a:t>
            </a:fld>
            <a:endParaRPr lang="en-US" altLang="en-US"/>
          </a:p>
        </p:txBody>
      </p:sp>
    </p:spTree>
    <p:extLst>
      <p:ext uri="{BB962C8B-B14F-4D97-AF65-F5344CB8AC3E}">
        <p14:creationId xmlns:p14="http://schemas.microsoft.com/office/powerpoint/2010/main" val="1814611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C3A07776-55D0-2155-5851-6F950CF8CA8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E4AEAE65-6156-1CD7-F5A6-F2ACF8D4D459}"/>
              </a:ext>
            </a:extLst>
          </p:cNvPr>
          <p:cNvSpPr>
            <a:spLocks noGrp="1" noChangeArrowheads="1"/>
          </p:cNvSpPr>
          <p:nvPr>
            <p:ph type="sldNum" sz="quarter" idx="11"/>
          </p:nvPr>
        </p:nvSpPr>
        <p:spPr>
          <a:ln/>
        </p:spPr>
        <p:txBody>
          <a:bodyPr/>
          <a:lstStyle>
            <a:lvl1pPr>
              <a:defRPr/>
            </a:lvl1pPr>
          </a:lstStyle>
          <a:p>
            <a:pPr>
              <a:defRPr/>
            </a:pPr>
            <a:fld id="{DD3E2027-C494-C842-85EC-C38477CAAB25}" type="slidenum">
              <a:rPr lang="en-US" altLang="en-US"/>
              <a:pPr>
                <a:defRPr/>
              </a:pPr>
              <a:t>‹#›</a:t>
            </a:fld>
            <a:endParaRPr lang="en-US" altLang="en-US"/>
          </a:p>
        </p:txBody>
      </p:sp>
      <p:sp>
        <p:nvSpPr>
          <p:cNvPr id="6" name="Rectangle 14">
            <a:extLst>
              <a:ext uri="{FF2B5EF4-FFF2-40B4-BE49-F238E27FC236}">
                <a16:creationId xmlns:a16="http://schemas.microsoft.com/office/drawing/2014/main" id="{48B56558-99C2-497E-2EC5-E42589B890CF}"/>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00995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2">
            <a:extLst>
              <a:ext uri="{FF2B5EF4-FFF2-40B4-BE49-F238E27FC236}">
                <a16:creationId xmlns:a16="http://schemas.microsoft.com/office/drawing/2014/main" id="{E9CA3A9E-1A83-3D59-BF26-B9807101869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C23FB36D-B1AE-0887-A5C4-F0458DFB608C}"/>
              </a:ext>
            </a:extLst>
          </p:cNvPr>
          <p:cNvSpPr>
            <a:spLocks noGrp="1" noChangeArrowheads="1"/>
          </p:cNvSpPr>
          <p:nvPr>
            <p:ph type="sldNum" sz="quarter" idx="11"/>
          </p:nvPr>
        </p:nvSpPr>
        <p:spPr>
          <a:ln/>
        </p:spPr>
        <p:txBody>
          <a:bodyPr/>
          <a:lstStyle>
            <a:lvl1pPr>
              <a:defRPr/>
            </a:lvl1pPr>
          </a:lstStyle>
          <a:p>
            <a:pPr>
              <a:defRPr/>
            </a:pPr>
            <a:fld id="{194BD7EA-C3F4-064D-9BAA-78FF3B8D4478}" type="slidenum">
              <a:rPr lang="en-US" altLang="en-US"/>
              <a:pPr>
                <a:defRPr/>
              </a:pPr>
              <a:t>‹#›</a:t>
            </a:fld>
            <a:endParaRPr lang="en-US" altLang="en-US"/>
          </a:p>
        </p:txBody>
      </p:sp>
      <p:sp>
        <p:nvSpPr>
          <p:cNvPr id="6" name="Rectangle 14">
            <a:extLst>
              <a:ext uri="{FF2B5EF4-FFF2-40B4-BE49-F238E27FC236}">
                <a16:creationId xmlns:a16="http://schemas.microsoft.com/office/drawing/2014/main" id="{0AB6913F-9FCD-8C1E-24F8-EA8BEE08662C}"/>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47531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E4707E98-ABB6-F445-F2FD-263E73AB7BD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9968BBC1-7919-F3FF-F641-8BBA0621B4BD}"/>
              </a:ext>
            </a:extLst>
          </p:cNvPr>
          <p:cNvSpPr>
            <a:spLocks noGrp="1" noChangeArrowheads="1"/>
          </p:cNvSpPr>
          <p:nvPr>
            <p:ph type="sldNum" sz="quarter" idx="11"/>
          </p:nvPr>
        </p:nvSpPr>
        <p:spPr>
          <a:ln/>
        </p:spPr>
        <p:txBody>
          <a:bodyPr/>
          <a:lstStyle>
            <a:lvl1pPr>
              <a:defRPr/>
            </a:lvl1pPr>
          </a:lstStyle>
          <a:p>
            <a:pPr>
              <a:defRPr/>
            </a:pPr>
            <a:fld id="{4BC5F760-6D1B-8645-ABBF-24F5E5BE2815}" type="slidenum">
              <a:rPr lang="en-US" altLang="en-US"/>
              <a:pPr>
                <a:defRPr/>
              </a:pPr>
              <a:t>‹#›</a:t>
            </a:fld>
            <a:endParaRPr lang="en-US" altLang="en-US"/>
          </a:p>
        </p:txBody>
      </p:sp>
      <p:sp>
        <p:nvSpPr>
          <p:cNvPr id="7" name="Rectangle 14">
            <a:extLst>
              <a:ext uri="{FF2B5EF4-FFF2-40B4-BE49-F238E27FC236}">
                <a16:creationId xmlns:a16="http://schemas.microsoft.com/office/drawing/2014/main" id="{3167ADFC-2FB2-647A-2FE6-1969396BE85D}"/>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20792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0A4627B4-CFE4-355B-186D-ECCCDB2B71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9F5815DF-35CD-3C21-1D63-3695A97B1996}"/>
              </a:ext>
            </a:extLst>
          </p:cNvPr>
          <p:cNvSpPr>
            <a:spLocks noGrp="1" noChangeArrowheads="1"/>
          </p:cNvSpPr>
          <p:nvPr>
            <p:ph type="sldNum" sz="quarter" idx="11"/>
          </p:nvPr>
        </p:nvSpPr>
        <p:spPr>
          <a:ln/>
        </p:spPr>
        <p:txBody>
          <a:bodyPr/>
          <a:lstStyle>
            <a:lvl1pPr>
              <a:defRPr/>
            </a:lvl1pPr>
          </a:lstStyle>
          <a:p>
            <a:pPr>
              <a:defRPr/>
            </a:pPr>
            <a:fld id="{456E0136-B600-C942-A01F-C45AB14871A8}" type="slidenum">
              <a:rPr lang="en-US" altLang="en-US"/>
              <a:pPr>
                <a:defRPr/>
              </a:pPr>
              <a:t>‹#›</a:t>
            </a:fld>
            <a:endParaRPr lang="en-US" altLang="en-US"/>
          </a:p>
        </p:txBody>
      </p:sp>
      <p:sp>
        <p:nvSpPr>
          <p:cNvPr id="9" name="Rectangle 14">
            <a:extLst>
              <a:ext uri="{FF2B5EF4-FFF2-40B4-BE49-F238E27FC236}">
                <a16:creationId xmlns:a16="http://schemas.microsoft.com/office/drawing/2014/main" id="{C7CCEE59-911A-E690-AC2A-32AE04CB7ED6}"/>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69375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8E0229E8-C7E4-D9CF-6130-AC115C6C263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3">
            <a:extLst>
              <a:ext uri="{FF2B5EF4-FFF2-40B4-BE49-F238E27FC236}">
                <a16:creationId xmlns:a16="http://schemas.microsoft.com/office/drawing/2014/main" id="{FA286BEA-54BF-6B96-D129-2F8F815C8959}"/>
              </a:ext>
            </a:extLst>
          </p:cNvPr>
          <p:cNvSpPr>
            <a:spLocks noGrp="1" noChangeArrowheads="1"/>
          </p:cNvSpPr>
          <p:nvPr>
            <p:ph type="sldNum" sz="quarter" idx="11"/>
          </p:nvPr>
        </p:nvSpPr>
        <p:spPr>
          <a:ln/>
        </p:spPr>
        <p:txBody>
          <a:bodyPr/>
          <a:lstStyle>
            <a:lvl1pPr>
              <a:defRPr/>
            </a:lvl1pPr>
          </a:lstStyle>
          <a:p>
            <a:pPr>
              <a:defRPr/>
            </a:pPr>
            <a:fld id="{1B6A3B16-D7C5-AE4D-BF12-45F4724FBA98}" type="slidenum">
              <a:rPr lang="en-US" altLang="en-US"/>
              <a:pPr>
                <a:defRPr/>
              </a:pPr>
              <a:t>‹#›</a:t>
            </a:fld>
            <a:endParaRPr lang="en-US" altLang="en-US"/>
          </a:p>
        </p:txBody>
      </p:sp>
      <p:sp>
        <p:nvSpPr>
          <p:cNvPr id="5" name="Rectangle 14">
            <a:extLst>
              <a:ext uri="{FF2B5EF4-FFF2-40B4-BE49-F238E27FC236}">
                <a16:creationId xmlns:a16="http://schemas.microsoft.com/office/drawing/2014/main" id="{CDFEE395-D7D2-64AB-9580-C5E4D00B7C33}"/>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85177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3F39F17-9D71-230E-44D4-144C5B0387D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3">
            <a:extLst>
              <a:ext uri="{FF2B5EF4-FFF2-40B4-BE49-F238E27FC236}">
                <a16:creationId xmlns:a16="http://schemas.microsoft.com/office/drawing/2014/main" id="{65CD75D4-0A45-D3A4-EA2A-B729C7F91D2A}"/>
              </a:ext>
            </a:extLst>
          </p:cNvPr>
          <p:cNvSpPr>
            <a:spLocks noGrp="1" noChangeArrowheads="1"/>
          </p:cNvSpPr>
          <p:nvPr>
            <p:ph type="sldNum" sz="quarter" idx="11"/>
          </p:nvPr>
        </p:nvSpPr>
        <p:spPr>
          <a:ln/>
        </p:spPr>
        <p:txBody>
          <a:bodyPr/>
          <a:lstStyle>
            <a:lvl1pPr>
              <a:defRPr/>
            </a:lvl1pPr>
          </a:lstStyle>
          <a:p>
            <a:pPr>
              <a:defRPr/>
            </a:pPr>
            <a:fld id="{A646BF5A-97C1-E448-B7F6-91E261C1C9BA}" type="slidenum">
              <a:rPr lang="en-US" altLang="en-US"/>
              <a:pPr>
                <a:defRPr/>
              </a:pPr>
              <a:t>‹#›</a:t>
            </a:fld>
            <a:endParaRPr lang="en-US" altLang="en-US"/>
          </a:p>
        </p:txBody>
      </p:sp>
      <p:sp>
        <p:nvSpPr>
          <p:cNvPr id="4" name="Rectangle 14">
            <a:extLst>
              <a:ext uri="{FF2B5EF4-FFF2-40B4-BE49-F238E27FC236}">
                <a16:creationId xmlns:a16="http://schemas.microsoft.com/office/drawing/2014/main" id="{80C841D9-6588-FB96-FF8C-E662A09C091C}"/>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95381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0CDF59FD-2A00-3ABF-72D7-87BE7558B1B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E0FAED85-72A6-5F09-3E3A-5CAC3F9DC39E}"/>
              </a:ext>
            </a:extLst>
          </p:cNvPr>
          <p:cNvSpPr>
            <a:spLocks noGrp="1" noChangeArrowheads="1"/>
          </p:cNvSpPr>
          <p:nvPr>
            <p:ph type="sldNum" sz="quarter" idx="11"/>
          </p:nvPr>
        </p:nvSpPr>
        <p:spPr>
          <a:ln/>
        </p:spPr>
        <p:txBody>
          <a:bodyPr/>
          <a:lstStyle>
            <a:lvl1pPr>
              <a:defRPr/>
            </a:lvl1pPr>
          </a:lstStyle>
          <a:p>
            <a:pPr>
              <a:defRPr/>
            </a:pPr>
            <a:fld id="{E56EB618-B6E5-4240-82C5-DE56D2E3A4C6}" type="slidenum">
              <a:rPr lang="en-US" altLang="en-US"/>
              <a:pPr>
                <a:defRPr/>
              </a:pPr>
              <a:t>‹#›</a:t>
            </a:fld>
            <a:endParaRPr lang="en-US" altLang="en-US"/>
          </a:p>
        </p:txBody>
      </p:sp>
      <p:sp>
        <p:nvSpPr>
          <p:cNvPr id="7" name="Rectangle 14">
            <a:extLst>
              <a:ext uri="{FF2B5EF4-FFF2-40B4-BE49-F238E27FC236}">
                <a16:creationId xmlns:a16="http://schemas.microsoft.com/office/drawing/2014/main" id="{69BE7878-610E-0A9B-E15C-93F667BE1439}"/>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9608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DB2C52A-D1D7-F292-90D9-F2B5E226122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A066982-AE8A-119D-589B-BDB3307159E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EEE298D-E789-AEEC-5A77-A299B2B863A3}"/>
              </a:ext>
            </a:extLst>
          </p:cNvPr>
          <p:cNvSpPr>
            <a:spLocks noGrp="1" noChangeArrowheads="1"/>
          </p:cNvSpPr>
          <p:nvPr>
            <p:ph type="sldNum" sz="quarter" idx="12"/>
          </p:nvPr>
        </p:nvSpPr>
        <p:spPr>
          <a:ln/>
        </p:spPr>
        <p:txBody>
          <a:bodyPr/>
          <a:lstStyle>
            <a:lvl1pPr>
              <a:defRPr/>
            </a:lvl1pPr>
          </a:lstStyle>
          <a:p>
            <a:pPr>
              <a:defRPr/>
            </a:pPr>
            <a:fld id="{BEDAD02A-1747-FB41-AC91-3A5F770EAF21}" type="slidenum">
              <a:rPr lang="en-US" altLang="en-US"/>
              <a:pPr>
                <a:defRPr/>
              </a:pPr>
              <a:t>‹#›</a:t>
            </a:fld>
            <a:endParaRPr lang="en-US" altLang="en-US"/>
          </a:p>
        </p:txBody>
      </p:sp>
    </p:spTree>
    <p:extLst>
      <p:ext uri="{BB962C8B-B14F-4D97-AF65-F5344CB8AC3E}">
        <p14:creationId xmlns:p14="http://schemas.microsoft.com/office/powerpoint/2010/main" val="27535805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2ED50CF9-99E3-FB4B-DFF7-66BAC97E566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84690155-D91D-24CB-731D-7AA5178E97F3}"/>
              </a:ext>
            </a:extLst>
          </p:cNvPr>
          <p:cNvSpPr>
            <a:spLocks noGrp="1" noChangeArrowheads="1"/>
          </p:cNvSpPr>
          <p:nvPr>
            <p:ph type="sldNum" sz="quarter" idx="11"/>
          </p:nvPr>
        </p:nvSpPr>
        <p:spPr>
          <a:ln/>
        </p:spPr>
        <p:txBody>
          <a:bodyPr/>
          <a:lstStyle>
            <a:lvl1pPr>
              <a:defRPr/>
            </a:lvl1pPr>
          </a:lstStyle>
          <a:p>
            <a:pPr>
              <a:defRPr/>
            </a:pPr>
            <a:fld id="{49ABE07F-7648-134B-B835-18E2C0A04F70}" type="slidenum">
              <a:rPr lang="en-US" altLang="en-US"/>
              <a:pPr>
                <a:defRPr/>
              </a:pPr>
              <a:t>‹#›</a:t>
            </a:fld>
            <a:endParaRPr lang="en-US" altLang="en-US"/>
          </a:p>
        </p:txBody>
      </p:sp>
      <p:sp>
        <p:nvSpPr>
          <p:cNvPr id="7" name="Rectangle 14">
            <a:extLst>
              <a:ext uri="{FF2B5EF4-FFF2-40B4-BE49-F238E27FC236}">
                <a16:creationId xmlns:a16="http://schemas.microsoft.com/office/drawing/2014/main" id="{7F1BDE17-53AE-5690-0E23-AA44800DD56D}"/>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77133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CC43DAC-343F-383F-F8C3-B0DAEAE3258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59506670-5573-FD3C-07DA-3D675A1BF066}"/>
              </a:ext>
            </a:extLst>
          </p:cNvPr>
          <p:cNvSpPr>
            <a:spLocks noGrp="1" noChangeArrowheads="1"/>
          </p:cNvSpPr>
          <p:nvPr>
            <p:ph type="sldNum" sz="quarter" idx="11"/>
          </p:nvPr>
        </p:nvSpPr>
        <p:spPr>
          <a:ln/>
        </p:spPr>
        <p:txBody>
          <a:bodyPr/>
          <a:lstStyle>
            <a:lvl1pPr>
              <a:defRPr/>
            </a:lvl1pPr>
          </a:lstStyle>
          <a:p>
            <a:pPr>
              <a:defRPr/>
            </a:pPr>
            <a:fld id="{C37BD2CE-4C1E-A140-A6F1-2BAF5A1C049A}" type="slidenum">
              <a:rPr lang="en-US" altLang="en-US"/>
              <a:pPr>
                <a:defRPr/>
              </a:pPr>
              <a:t>‹#›</a:t>
            </a:fld>
            <a:endParaRPr lang="en-US" altLang="en-US"/>
          </a:p>
        </p:txBody>
      </p:sp>
      <p:sp>
        <p:nvSpPr>
          <p:cNvPr id="6" name="Rectangle 14">
            <a:extLst>
              <a:ext uri="{FF2B5EF4-FFF2-40B4-BE49-F238E27FC236}">
                <a16:creationId xmlns:a16="http://schemas.microsoft.com/office/drawing/2014/main" id="{0C2F5B10-EC68-8EB0-1742-59011B5DC643}"/>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78648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A6F74D7B-4E3E-FABC-A8FA-8B1F1BD758C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4EC3B68D-938E-5379-BB0B-FE928FB0A956}"/>
              </a:ext>
            </a:extLst>
          </p:cNvPr>
          <p:cNvSpPr>
            <a:spLocks noGrp="1" noChangeArrowheads="1"/>
          </p:cNvSpPr>
          <p:nvPr>
            <p:ph type="sldNum" sz="quarter" idx="11"/>
          </p:nvPr>
        </p:nvSpPr>
        <p:spPr>
          <a:ln/>
        </p:spPr>
        <p:txBody>
          <a:bodyPr/>
          <a:lstStyle>
            <a:lvl1pPr>
              <a:defRPr/>
            </a:lvl1pPr>
          </a:lstStyle>
          <a:p>
            <a:pPr>
              <a:defRPr/>
            </a:pPr>
            <a:fld id="{D648511B-18CB-F845-8DF0-DC2B80E11E55}" type="slidenum">
              <a:rPr lang="en-US" altLang="en-US"/>
              <a:pPr>
                <a:defRPr/>
              </a:pPr>
              <a:t>‹#›</a:t>
            </a:fld>
            <a:endParaRPr lang="en-US" altLang="en-US"/>
          </a:p>
        </p:txBody>
      </p:sp>
      <p:sp>
        <p:nvSpPr>
          <p:cNvPr id="6" name="Rectangle 14">
            <a:extLst>
              <a:ext uri="{FF2B5EF4-FFF2-40B4-BE49-F238E27FC236}">
                <a16:creationId xmlns:a16="http://schemas.microsoft.com/office/drawing/2014/main" id="{B2B5763D-CD09-EC14-E663-E51A772DE622}"/>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500430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287FAD86-E3FA-286B-93EE-6B28D1F8942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1F3367E0-3E81-F817-8E0B-9783B95F5AE5}"/>
              </a:ext>
            </a:extLst>
          </p:cNvPr>
          <p:cNvSpPr>
            <a:spLocks noGrp="1" noChangeArrowheads="1"/>
          </p:cNvSpPr>
          <p:nvPr>
            <p:ph type="sldNum" sz="quarter" idx="11"/>
          </p:nvPr>
        </p:nvSpPr>
        <p:spPr>
          <a:ln/>
        </p:spPr>
        <p:txBody>
          <a:bodyPr/>
          <a:lstStyle>
            <a:lvl1pPr>
              <a:defRPr/>
            </a:lvl1pPr>
          </a:lstStyle>
          <a:p>
            <a:pPr>
              <a:defRPr/>
            </a:pPr>
            <a:fld id="{27EC7113-8FFC-8448-9B70-B8654B0F930C}" type="slidenum">
              <a:rPr lang="en-US" altLang="en-US"/>
              <a:pPr>
                <a:defRPr/>
              </a:pPr>
              <a:t>‹#›</a:t>
            </a:fld>
            <a:endParaRPr lang="en-US" altLang="en-US"/>
          </a:p>
        </p:txBody>
      </p:sp>
      <p:sp>
        <p:nvSpPr>
          <p:cNvPr id="7" name="Rectangle 14">
            <a:extLst>
              <a:ext uri="{FF2B5EF4-FFF2-40B4-BE49-F238E27FC236}">
                <a16:creationId xmlns:a16="http://schemas.microsoft.com/office/drawing/2014/main" id="{355D53CC-C45A-E95C-9663-257E556DB421}"/>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11738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70AD1E5A-EA7B-09B2-567F-ED6F7D0D401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254A1B4-30FA-7F12-AF44-B9031973AAA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D24B621-D684-44C1-5A6C-C2BD29D9FDDE}"/>
              </a:ext>
            </a:extLst>
          </p:cNvPr>
          <p:cNvSpPr>
            <a:spLocks noGrp="1" noChangeArrowheads="1"/>
          </p:cNvSpPr>
          <p:nvPr>
            <p:ph type="sldNum" sz="quarter" idx="12"/>
          </p:nvPr>
        </p:nvSpPr>
        <p:spPr>
          <a:ln/>
        </p:spPr>
        <p:txBody>
          <a:bodyPr/>
          <a:lstStyle>
            <a:lvl1pPr>
              <a:defRPr/>
            </a:lvl1pPr>
          </a:lstStyle>
          <a:p>
            <a:pPr>
              <a:defRPr/>
            </a:pPr>
            <a:fld id="{C638136B-021B-F445-AF81-37E7B8AD8D04}" type="slidenum">
              <a:rPr lang="en-US" altLang="en-US"/>
              <a:pPr>
                <a:defRPr/>
              </a:pPr>
              <a:t>‹#›</a:t>
            </a:fld>
            <a:endParaRPr lang="en-US" altLang="en-US"/>
          </a:p>
        </p:txBody>
      </p:sp>
    </p:spTree>
    <p:extLst>
      <p:ext uri="{BB962C8B-B14F-4D97-AF65-F5344CB8AC3E}">
        <p14:creationId xmlns:p14="http://schemas.microsoft.com/office/powerpoint/2010/main" val="1851039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0B865FB-7025-891F-38AF-6AC8894178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B4580C5-7660-BC66-4EAE-DE5FF329D9A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9E04724-39FC-F05C-C640-3B6E603B38A3}"/>
              </a:ext>
            </a:extLst>
          </p:cNvPr>
          <p:cNvSpPr>
            <a:spLocks noGrp="1" noChangeArrowheads="1"/>
          </p:cNvSpPr>
          <p:nvPr>
            <p:ph type="sldNum" sz="quarter" idx="12"/>
          </p:nvPr>
        </p:nvSpPr>
        <p:spPr>
          <a:ln/>
        </p:spPr>
        <p:txBody>
          <a:bodyPr/>
          <a:lstStyle>
            <a:lvl1pPr>
              <a:defRPr/>
            </a:lvl1pPr>
          </a:lstStyle>
          <a:p>
            <a:pPr>
              <a:defRPr/>
            </a:pPr>
            <a:fld id="{4AB6443D-5C68-534C-B75F-FAA9F109CC41}" type="slidenum">
              <a:rPr lang="en-US" altLang="en-US"/>
              <a:pPr>
                <a:defRPr/>
              </a:pPr>
              <a:t>‹#›</a:t>
            </a:fld>
            <a:endParaRPr lang="en-US" altLang="en-US"/>
          </a:p>
        </p:txBody>
      </p:sp>
    </p:spTree>
    <p:extLst>
      <p:ext uri="{BB962C8B-B14F-4D97-AF65-F5344CB8AC3E}">
        <p14:creationId xmlns:p14="http://schemas.microsoft.com/office/powerpoint/2010/main" val="2633978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6A33DCD-7878-668D-08A4-2AFE33C8D7B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DC16903-24FB-9C15-C4E1-D51B8856E8D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A3988FA-1CE0-3661-4830-935BF1119D09}"/>
              </a:ext>
            </a:extLst>
          </p:cNvPr>
          <p:cNvSpPr>
            <a:spLocks noGrp="1" noChangeArrowheads="1"/>
          </p:cNvSpPr>
          <p:nvPr>
            <p:ph type="sldNum" sz="quarter" idx="12"/>
          </p:nvPr>
        </p:nvSpPr>
        <p:spPr>
          <a:ln/>
        </p:spPr>
        <p:txBody>
          <a:bodyPr/>
          <a:lstStyle>
            <a:lvl1pPr>
              <a:defRPr/>
            </a:lvl1pPr>
          </a:lstStyle>
          <a:p>
            <a:pPr>
              <a:defRPr/>
            </a:pPr>
            <a:fld id="{728BE07C-781F-9546-BB9E-BF1D0BEA19B2}" type="slidenum">
              <a:rPr lang="en-US" altLang="en-US"/>
              <a:pPr>
                <a:defRPr/>
              </a:pPr>
              <a:t>‹#›</a:t>
            </a:fld>
            <a:endParaRPr lang="en-US" altLang="en-US"/>
          </a:p>
        </p:txBody>
      </p:sp>
    </p:spTree>
    <p:extLst>
      <p:ext uri="{BB962C8B-B14F-4D97-AF65-F5344CB8AC3E}">
        <p14:creationId xmlns:p14="http://schemas.microsoft.com/office/powerpoint/2010/main" val="403958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AF837F7-9C93-024A-1847-BFB1FF0BF10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B5343FB5-A27D-ECD4-8C19-55C6743CD9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63C69D3-211A-1627-E778-795B21D80097}"/>
              </a:ext>
            </a:extLst>
          </p:cNvPr>
          <p:cNvSpPr>
            <a:spLocks noGrp="1" noChangeArrowheads="1"/>
          </p:cNvSpPr>
          <p:nvPr>
            <p:ph type="sldNum" sz="quarter" idx="12"/>
          </p:nvPr>
        </p:nvSpPr>
        <p:spPr>
          <a:ln/>
        </p:spPr>
        <p:txBody>
          <a:bodyPr/>
          <a:lstStyle>
            <a:lvl1pPr>
              <a:defRPr/>
            </a:lvl1pPr>
          </a:lstStyle>
          <a:p>
            <a:pPr>
              <a:defRPr/>
            </a:pPr>
            <a:fld id="{3136CF39-0649-C144-BA10-D0122ABA61CF}" type="slidenum">
              <a:rPr lang="en-US" altLang="en-US"/>
              <a:pPr>
                <a:defRPr/>
              </a:pPr>
              <a:t>‹#›</a:t>
            </a:fld>
            <a:endParaRPr lang="en-US" altLang="en-US"/>
          </a:p>
        </p:txBody>
      </p:sp>
    </p:spTree>
    <p:extLst>
      <p:ext uri="{BB962C8B-B14F-4D97-AF65-F5344CB8AC3E}">
        <p14:creationId xmlns:p14="http://schemas.microsoft.com/office/powerpoint/2010/main" val="105043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AFFC71F-D1E0-2E66-691E-A14AFA154D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936974AA-FCEE-D350-22D5-ACBFABE866E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01B02FD5-34DF-E573-C472-009CDBC05274}"/>
              </a:ext>
            </a:extLst>
          </p:cNvPr>
          <p:cNvSpPr>
            <a:spLocks noGrp="1" noChangeArrowheads="1"/>
          </p:cNvSpPr>
          <p:nvPr>
            <p:ph type="sldNum" sz="quarter" idx="12"/>
          </p:nvPr>
        </p:nvSpPr>
        <p:spPr>
          <a:ln/>
        </p:spPr>
        <p:txBody>
          <a:bodyPr/>
          <a:lstStyle>
            <a:lvl1pPr>
              <a:defRPr/>
            </a:lvl1pPr>
          </a:lstStyle>
          <a:p>
            <a:pPr>
              <a:defRPr/>
            </a:pPr>
            <a:fld id="{5EDB90FA-D087-064F-8F64-93968D5BC8A2}" type="slidenum">
              <a:rPr lang="en-US" altLang="en-US"/>
              <a:pPr>
                <a:defRPr/>
              </a:pPr>
              <a:t>‹#›</a:t>
            </a:fld>
            <a:endParaRPr lang="en-US" altLang="en-US"/>
          </a:p>
        </p:txBody>
      </p:sp>
    </p:spTree>
    <p:extLst>
      <p:ext uri="{BB962C8B-B14F-4D97-AF65-F5344CB8AC3E}">
        <p14:creationId xmlns:p14="http://schemas.microsoft.com/office/powerpoint/2010/main" val="288796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16E846C-1CDE-A257-792F-DED4754143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3498B08-ED17-DCA3-1DF3-8533B6C4837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270D0B2-20DE-1D2B-A570-BE2A0B32EDFE}"/>
              </a:ext>
            </a:extLst>
          </p:cNvPr>
          <p:cNvSpPr>
            <a:spLocks noGrp="1" noChangeArrowheads="1"/>
          </p:cNvSpPr>
          <p:nvPr>
            <p:ph type="sldNum" sz="quarter" idx="12"/>
          </p:nvPr>
        </p:nvSpPr>
        <p:spPr>
          <a:ln/>
        </p:spPr>
        <p:txBody>
          <a:bodyPr/>
          <a:lstStyle>
            <a:lvl1pPr>
              <a:defRPr/>
            </a:lvl1pPr>
          </a:lstStyle>
          <a:p>
            <a:pPr>
              <a:defRPr/>
            </a:pPr>
            <a:fld id="{4947401A-262E-A849-B6D1-4A4B96AA15A7}" type="slidenum">
              <a:rPr lang="en-US" altLang="en-US"/>
              <a:pPr>
                <a:defRPr/>
              </a:pPr>
              <a:t>‹#›</a:t>
            </a:fld>
            <a:endParaRPr lang="en-US" altLang="en-US"/>
          </a:p>
        </p:txBody>
      </p:sp>
    </p:spTree>
    <p:extLst>
      <p:ext uri="{BB962C8B-B14F-4D97-AF65-F5344CB8AC3E}">
        <p14:creationId xmlns:p14="http://schemas.microsoft.com/office/powerpoint/2010/main" val="97473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7187EC16-5A6C-DEEA-535A-C93C4E55BC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0D4858C-EF2F-CBEC-BFB1-5D770B9BB1D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C863F58-66C8-6DAD-289A-1D88186D44AE}"/>
              </a:ext>
            </a:extLst>
          </p:cNvPr>
          <p:cNvSpPr>
            <a:spLocks noGrp="1" noChangeArrowheads="1"/>
          </p:cNvSpPr>
          <p:nvPr>
            <p:ph type="sldNum" sz="quarter" idx="12"/>
          </p:nvPr>
        </p:nvSpPr>
        <p:spPr>
          <a:ln/>
        </p:spPr>
        <p:txBody>
          <a:bodyPr/>
          <a:lstStyle>
            <a:lvl1pPr>
              <a:defRPr/>
            </a:lvl1pPr>
          </a:lstStyle>
          <a:p>
            <a:pPr>
              <a:defRPr/>
            </a:pPr>
            <a:fld id="{E02E8F0E-9E9F-BF41-91E5-EE291C1B6CB7}" type="slidenum">
              <a:rPr lang="en-US" altLang="en-US"/>
              <a:pPr>
                <a:defRPr/>
              </a:pPr>
              <a:t>‹#›</a:t>
            </a:fld>
            <a:endParaRPr lang="en-US" altLang="en-US"/>
          </a:p>
        </p:txBody>
      </p:sp>
    </p:spTree>
    <p:extLst>
      <p:ext uri="{BB962C8B-B14F-4D97-AF65-F5344CB8AC3E}">
        <p14:creationId xmlns:p14="http://schemas.microsoft.com/office/powerpoint/2010/main" val="2986877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DBAD078-04DE-B61E-2EB7-BED5F52644C7}"/>
              </a:ext>
            </a:extLst>
          </p:cNvPr>
          <p:cNvSpPr>
            <a:spLocks noGrp="1" noChangeArrowheads="1"/>
          </p:cNvSpPr>
          <p:nvPr>
            <p:ph type="title"/>
          </p:nvPr>
        </p:nvSpPr>
        <p:spPr bwMode="auto">
          <a:xfrm>
            <a:off x="457200" y="292100"/>
            <a:ext cx="8229600" cy="13843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451" name="Rectangle 3">
            <a:extLst>
              <a:ext uri="{FF2B5EF4-FFF2-40B4-BE49-F238E27FC236}">
                <a16:creationId xmlns:a16="http://schemas.microsoft.com/office/drawing/2014/main" id="{CCD9B49A-F8DB-4923-2045-2CBA4746C04C}"/>
              </a:ext>
            </a:extLst>
          </p:cNvPr>
          <p:cNvSpPr>
            <a:spLocks noGrp="1" noChangeArrowheads="1"/>
          </p:cNvSpPr>
          <p:nvPr>
            <p:ph type="body" idx="1"/>
          </p:nvPr>
        </p:nvSpPr>
        <p:spPr bwMode="auto">
          <a:xfrm>
            <a:off x="457200" y="1905000"/>
            <a:ext cx="82296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452" name="Rectangle 4">
            <a:extLst>
              <a:ext uri="{FF2B5EF4-FFF2-40B4-BE49-F238E27FC236}">
                <a16:creationId xmlns:a16="http://schemas.microsoft.com/office/drawing/2014/main" id="{FB16AEB5-E493-D6F5-0465-E2A34D18A1B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anose="020B0604020202020204" pitchFamily="34" charset="0"/>
              </a:defRPr>
            </a:lvl1pPr>
          </a:lstStyle>
          <a:p>
            <a:pPr>
              <a:defRPr/>
            </a:pPr>
            <a:endParaRPr lang="en-US" altLang="en-US"/>
          </a:p>
        </p:txBody>
      </p:sp>
      <p:sp>
        <p:nvSpPr>
          <p:cNvPr id="104453" name="Rectangle 5">
            <a:extLst>
              <a:ext uri="{FF2B5EF4-FFF2-40B4-BE49-F238E27FC236}">
                <a16:creationId xmlns:a16="http://schemas.microsoft.com/office/drawing/2014/main" id="{215D4751-ECC1-BC9E-DD41-DC47291D4290}"/>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anose="020B0604020202020204" pitchFamily="34" charset="0"/>
              </a:defRPr>
            </a:lvl1pPr>
          </a:lstStyle>
          <a:p>
            <a:pPr>
              <a:defRPr/>
            </a:pPr>
            <a:endParaRPr lang="en-US" altLang="en-US"/>
          </a:p>
        </p:txBody>
      </p:sp>
      <p:sp>
        <p:nvSpPr>
          <p:cNvPr id="104454" name="Rectangle 6">
            <a:extLst>
              <a:ext uri="{FF2B5EF4-FFF2-40B4-BE49-F238E27FC236}">
                <a16:creationId xmlns:a16="http://schemas.microsoft.com/office/drawing/2014/main" id="{C191E7F4-AC27-6F63-8EC6-274CADC44CE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pPr>
              <a:defRPr/>
            </a:pPr>
            <a:fld id="{601CCC09-75AB-BB48-882A-E14C64DAAE73}"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886"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a:extLst>
              <a:ext uri="{FF2B5EF4-FFF2-40B4-BE49-F238E27FC236}">
                <a16:creationId xmlns:a16="http://schemas.microsoft.com/office/drawing/2014/main" id="{F1A26DFC-58C2-C103-179E-7BB136F9D999}"/>
              </a:ext>
            </a:extLst>
          </p:cNvPr>
          <p:cNvSpPr>
            <a:spLocks noGrp="1" noChangeArrowheads="1"/>
          </p:cNvSpPr>
          <p:nvPr>
            <p:ph type="dt" sz="half" idx="2"/>
          </p:nvPr>
        </p:nvSpPr>
        <p:spPr bwMode="auto">
          <a:xfrm>
            <a:off x="457200" y="625157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99011" name="Rectangle 3">
            <a:extLst>
              <a:ext uri="{FF2B5EF4-FFF2-40B4-BE49-F238E27FC236}">
                <a16:creationId xmlns:a16="http://schemas.microsoft.com/office/drawing/2014/main" id="{952AA8A7-AB61-E42B-921F-923007AF161A}"/>
              </a:ext>
            </a:extLst>
          </p:cNvPr>
          <p:cNvSpPr>
            <a:spLocks noGrp="1" noChangeArrowheads="1"/>
          </p:cNvSpPr>
          <p:nvPr>
            <p:ph type="sldNum" sz="quarter" idx="4"/>
          </p:nvPr>
        </p:nvSpPr>
        <p:spPr bwMode="auto">
          <a:xfrm>
            <a:off x="6553200" y="6248400"/>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AAF6C0F-5DFE-0349-9FC7-0098414DDF15}" type="slidenum">
              <a:rPr lang="en-US" altLang="en-US"/>
              <a:pPr>
                <a:defRPr/>
              </a:pPr>
              <a:t>‹#›</a:t>
            </a:fld>
            <a:endParaRPr lang="en-US" altLang="en-US"/>
          </a:p>
        </p:txBody>
      </p:sp>
      <p:grpSp>
        <p:nvGrpSpPr>
          <p:cNvPr id="2052" name="Group 4">
            <a:extLst>
              <a:ext uri="{FF2B5EF4-FFF2-40B4-BE49-F238E27FC236}">
                <a16:creationId xmlns:a16="http://schemas.microsoft.com/office/drawing/2014/main" id="{76B350B6-F713-930B-5159-93212BD6B1FD}"/>
              </a:ext>
            </a:extLst>
          </p:cNvPr>
          <p:cNvGrpSpPr>
            <a:grpSpLocks/>
          </p:cNvGrpSpPr>
          <p:nvPr/>
        </p:nvGrpSpPr>
        <p:grpSpPr bwMode="auto">
          <a:xfrm>
            <a:off x="0" y="0"/>
            <a:ext cx="9140825" cy="6850063"/>
            <a:chOff x="0" y="0"/>
            <a:chExt cx="5758" cy="4315"/>
          </a:xfrm>
        </p:grpSpPr>
        <p:grpSp>
          <p:nvGrpSpPr>
            <p:cNvPr id="2056" name="Group 5">
              <a:extLst>
                <a:ext uri="{FF2B5EF4-FFF2-40B4-BE49-F238E27FC236}">
                  <a16:creationId xmlns:a16="http://schemas.microsoft.com/office/drawing/2014/main" id="{90AB6F3D-2925-8A94-EC32-DF53E90A204B}"/>
                </a:ext>
              </a:extLst>
            </p:cNvPr>
            <p:cNvGrpSpPr>
              <a:grpSpLocks/>
            </p:cNvGrpSpPr>
            <p:nvPr userDrawn="1"/>
          </p:nvGrpSpPr>
          <p:grpSpPr bwMode="auto">
            <a:xfrm>
              <a:off x="1728" y="2230"/>
              <a:ext cx="4027" cy="2085"/>
              <a:chOff x="1728" y="2230"/>
              <a:chExt cx="4027" cy="2085"/>
            </a:xfrm>
          </p:grpSpPr>
          <p:sp>
            <p:nvSpPr>
              <p:cNvPr id="299014" name="Freeform 6">
                <a:extLst>
                  <a:ext uri="{FF2B5EF4-FFF2-40B4-BE49-F238E27FC236}">
                    <a16:creationId xmlns:a16="http://schemas.microsoft.com/office/drawing/2014/main" id="{4DDE2C5D-6827-6218-1141-F5B8B9EA8ACD}"/>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latin typeface="Comic Sans MS" panose="030F0702030302020204" pitchFamily="66" charset="0"/>
                </a:endParaRPr>
              </a:p>
            </p:txBody>
          </p:sp>
          <p:sp>
            <p:nvSpPr>
              <p:cNvPr id="299015" name="Freeform 7">
                <a:extLst>
                  <a:ext uri="{FF2B5EF4-FFF2-40B4-BE49-F238E27FC236}">
                    <a16:creationId xmlns:a16="http://schemas.microsoft.com/office/drawing/2014/main" id="{7B637F3F-2DAA-1D09-0B21-FA0B6076073B}"/>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latin typeface="Comic Sans MS" panose="030F0702030302020204" pitchFamily="66" charset="0"/>
                </a:endParaRPr>
              </a:p>
            </p:txBody>
          </p:sp>
          <p:sp>
            <p:nvSpPr>
              <p:cNvPr id="299016" name="Freeform 8">
                <a:extLst>
                  <a:ext uri="{FF2B5EF4-FFF2-40B4-BE49-F238E27FC236}">
                    <a16:creationId xmlns:a16="http://schemas.microsoft.com/office/drawing/2014/main" id="{ECBEC9FA-33E6-6279-C2FC-EE51ED7A76AB}"/>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latin typeface="Comic Sans MS" panose="030F0702030302020204" pitchFamily="66" charset="0"/>
                </a:endParaRPr>
              </a:p>
            </p:txBody>
          </p:sp>
          <p:sp>
            <p:nvSpPr>
              <p:cNvPr id="2062" name="Freeform 9">
                <a:extLst>
                  <a:ext uri="{FF2B5EF4-FFF2-40B4-BE49-F238E27FC236}">
                    <a16:creationId xmlns:a16="http://schemas.microsoft.com/office/drawing/2014/main" id="{9A564EA4-F022-6DD6-4D1D-010CAB9EEA37}"/>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9018" name="Freeform 10">
                <a:extLst>
                  <a:ext uri="{FF2B5EF4-FFF2-40B4-BE49-F238E27FC236}">
                    <a16:creationId xmlns:a16="http://schemas.microsoft.com/office/drawing/2014/main" id="{729D8447-B922-D504-95D5-3ECB9D1193C7}"/>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latin typeface="Comic Sans MS" panose="030F0702030302020204" pitchFamily="66" charset="0"/>
                </a:endParaRPr>
              </a:p>
            </p:txBody>
          </p:sp>
        </p:grpSp>
        <p:sp>
          <p:nvSpPr>
            <p:cNvPr id="299019" name="Freeform 11">
              <a:extLst>
                <a:ext uri="{FF2B5EF4-FFF2-40B4-BE49-F238E27FC236}">
                  <a16:creationId xmlns:a16="http://schemas.microsoft.com/office/drawing/2014/main" id="{D8ADD8F2-7597-057D-0401-01E835686363}"/>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latin typeface="Comic Sans MS" panose="030F0702030302020204" pitchFamily="66" charset="0"/>
              </a:endParaRPr>
            </a:p>
          </p:txBody>
        </p:sp>
        <p:sp>
          <p:nvSpPr>
            <p:cNvPr id="2058" name="Freeform 12">
              <a:extLst>
                <a:ext uri="{FF2B5EF4-FFF2-40B4-BE49-F238E27FC236}">
                  <a16:creationId xmlns:a16="http://schemas.microsoft.com/office/drawing/2014/main" id="{3D71E800-08E4-DB21-35F8-0BBA6E9C64FB}"/>
                </a:ext>
              </a:extLst>
            </p:cNvPr>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9021" name="Rectangle 13">
            <a:extLst>
              <a:ext uri="{FF2B5EF4-FFF2-40B4-BE49-F238E27FC236}">
                <a16:creationId xmlns:a16="http://schemas.microsoft.com/office/drawing/2014/main" id="{067E5F71-BBFD-8CA4-05C5-B7846AA47C41}"/>
              </a:ext>
            </a:extLst>
          </p:cNvPr>
          <p:cNvSpPr>
            <a:spLocks noGrp="1" noRot="1" noChangeArrowheads="1"/>
          </p:cNvSpPr>
          <p:nvPr>
            <p:ph type="title"/>
          </p:nvPr>
        </p:nvSpPr>
        <p:spPr bwMode="auto">
          <a:xfrm>
            <a:off x="457200" y="274638"/>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99022" name="Rectangle 14">
            <a:extLst>
              <a:ext uri="{FF2B5EF4-FFF2-40B4-BE49-F238E27FC236}">
                <a16:creationId xmlns:a16="http://schemas.microsoft.com/office/drawing/2014/main" id="{BB6B13AC-666D-B959-103F-93701610CD43}"/>
              </a:ext>
            </a:extLst>
          </p:cNvPr>
          <p:cNvSpPr>
            <a:spLocks noGrp="1" noChangeArrowheads="1"/>
          </p:cNvSpPr>
          <p:nvPr>
            <p:ph type="ftr" sz="quarter" idx="3"/>
          </p:nvPr>
        </p:nvSpPr>
        <p:spPr bwMode="auto">
          <a:xfrm>
            <a:off x="3124200" y="624840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en-US" altLang="en-US"/>
          </a:p>
        </p:txBody>
      </p:sp>
      <p:sp>
        <p:nvSpPr>
          <p:cNvPr id="299023" name="Rectangle 15">
            <a:extLst>
              <a:ext uri="{FF2B5EF4-FFF2-40B4-BE49-F238E27FC236}">
                <a16:creationId xmlns:a16="http://schemas.microsoft.com/office/drawing/2014/main" id="{0BFD967E-0464-B78F-2391-6A111402533E}"/>
              </a:ext>
            </a:extLst>
          </p:cNvPr>
          <p:cNvSpPr>
            <a:spLocks noGrp="1" noChangeArrowheads="1"/>
          </p:cNvSpPr>
          <p:nvPr>
            <p:ph type="body" idx="1"/>
          </p:nvPr>
        </p:nvSpPr>
        <p:spPr bwMode="auto">
          <a:xfrm>
            <a:off x="457200" y="1600200"/>
            <a:ext cx="82296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887"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Lst>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grants.alabama.gov/IGXLogin"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hyperlink" Target="https://shared.agatesoftware.com/IGX_ALSTATE/IGXLogin/Index?ReturnTo=%2FIGX_ALSTATE%2FDashboard"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hyperlink" Target="https://www.samhsa.gov/" TargetMode="External"/><Relationship Id="rId2" Type="http://schemas.openxmlformats.org/officeDocument/2006/relationships/hyperlink" Target="https://ojjdp.ojp.gov/model-programs-guide/all-mpg-programs" TargetMode="External"/><Relationship Id="rId1" Type="http://schemas.openxmlformats.org/officeDocument/2006/relationships/slideLayout" Target="../slideLayouts/slideLayout13.xml"/><Relationship Id="rId4" Type="http://schemas.openxmlformats.org/officeDocument/2006/relationships/hyperlink" Target="https://crimesolutions.ojp.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73AC51A-2353-9706-20C6-E1E3572CE8A5}"/>
              </a:ext>
            </a:extLst>
          </p:cNvPr>
          <p:cNvSpPr>
            <a:spLocks noGrp="1" noChangeArrowheads="1"/>
          </p:cNvSpPr>
          <p:nvPr>
            <p:ph type="ctrTitle"/>
          </p:nvPr>
        </p:nvSpPr>
        <p:spPr>
          <a:xfrm>
            <a:off x="762000" y="1143000"/>
            <a:ext cx="7696200" cy="2590800"/>
          </a:xfrm>
        </p:spPr>
        <p:txBody>
          <a:bodyPr/>
          <a:lstStyle/>
          <a:p>
            <a:pPr eaLnBrk="1" hangingPunct="1">
              <a:defRPr/>
            </a:pPr>
            <a:r>
              <a:rPr lang="en-US" altLang="en-US" sz="4000" b="0" dirty="0">
                <a:solidFill>
                  <a:schemeClr val="hlink"/>
                </a:solidFill>
                <a:latin typeface="Arial" panose="020B0604020202020204" pitchFamily="34" charset="0"/>
                <a:cs typeface="Arial" panose="020B0604020202020204" pitchFamily="34" charset="0"/>
              </a:rPr>
              <a:t>Office of Juvenile Justice and Delinquency Prevention Title II Grant Program </a:t>
            </a:r>
          </a:p>
        </p:txBody>
      </p:sp>
      <p:sp>
        <p:nvSpPr>
          <p:cNvPr id="2051" name="Rectangle 3">
            <a:extLst>
              <a:ext uri="{FF2B5EF4-FFF2-40B4-BE49-F238E27FC236}">
                <a16:creationId xmlns:a16="http://schemas.microsoft.com/office/drawing/2014/main" id="{5D5E1321-4FB7-8E97-469E-110ECE17D220}"/>
              </a:ext>
            </a:extLst>
          </p:cNvPr>
          <p:cNvSpPr>
            <a:spLocks noGrp="1" noChangeArrowheads="1"/>
          </p:cNvSpPr>
          <p:nvPr>
            <p:ph type="subTitle" idx="1"/>
          </p:nvPr>
        </p:nvSpPr>
        <p:spPr>
          <a:xfrm>
            <a:off x="1371600" y="4267200"/>
            <a:ext cx="6400800" cy="1981200"/>
          </a:xfrm>
        </p:spPr>
        <p:txBody>
          <a:bodyPr/>
          <a:lstStyle/>
          <a:p>
            <a:pPr eaLnBrk="1" hangingPunct="1">
              <a:lnSpc>
                <a:spcPct val="80000"/>
              </a:lnSpc>
              <a:defRPr/>
            </a:pPr>
            <a:r>
              <a:rPr lang="en-US" altLang="en-US" sz="2400" dirty="0">
                <a:latin typeface="Arial" panose="020B0604020202020204" pitchFamily="34" charset="0"/>
                <a:cs typeface="Arial" panose="020B0604020202020204" pitchFamily="34" charset="0"/>
              </a:rPr>
              <a:t>Presented by :</a:t>
            </a:r>
          </a:p>
          <a:p>
            <a:pPr eaLnBrk="1" hangingPunct="1">
              <a:lnSpc>
                <a:spcPct val="80000"/>
              </a:lnSpc>
              <a:defRPr/>
            </a:pPr>
            <a:r>
              <a:rPr lang="en-US" altLang="en-US" sz="2400" dirty="0">
                <a:latin typeface="Arial" panose="020B0604020202020204" pitchFamily="34" charset="0"/>
                <a:cs typeface="Arial" panose="020B0604020202020204" pitchFamily="34" charset="0"/>
              </a:rPr>
              <a:t>Brian Forster, Program Supervisor </a:t>
            </a:r>
          </a:p>
          <a:p>
            <a:pPr eaLnBrk="1" hangingPunct="1">
              <a:lnSpc>
                <a:spcPct val="80000"/>
              </a:lnSpc>
              <a:defRPr/>
            </a:pPr>
            <a:r>
              <a:rPr lang="en-US" altLang="en-US" sz="2400" dirty="0">
                <a:latin typeface="Arial" panose="020B0604020202020204" pitchFamily="34" charset="0"/>
                <a:cs typeface="Arial" panose="020B0604020202020204" pitchFamily="34" charset="0"/>
              </a:rPr>
              <a:t>401 Adams Avenue, PO Box 5690</a:t>
            </a:r>
          </a:p>
          <a:p>
            <a:pPr eaLnBrk="1" hangingPunct="1">
              <a:lnSpc>
                <a:spcPct val="80000"/>
              </a:lnSpc>
              <a:defRPr/>
            </a:pPr>
            <a:r>
              <a:rPr lang="en-US" altLang="en-US" sz="2400" dirty="0">
                <a:latin typeface="Arial" panose="020B0604020202020204" pitchFamily="34" charset="0"/>
                <a:cs typeface="Arial" panose="020B0604020202020204" pitchFamily="34" charset="0"/>
              </a:rPr>
              <a:t>Montgomery, AL 36103</a:t>
            </a:r>
          </a:p>
          <a:p>
            <a:pPr eaLnBrk="1" hangingPunct="1">
              <a:lnSpc>
                <a:spcPct val="80000"/>
              </a:lnSpc>
              <a:defRPr/>
            </a:pPr>
            <a:endParaRPr lang="en-US" altLang="en-US" sz="24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6905FA-3D0B-30C4-621D-E166A839C54E}"/>
              </a:ext>
            </a:extLst>
          </p:cNvPr>
          <p:cNvSpPr>
            <a:spLocks noGrp="1"/>
          </p:cNvSpPr>
          <p:nvPr>
            <p:ph type="ctrTitle" sz="quarter"/>
          </p:nvPr>
        </p:nvSpPr>
        <p:spPr/>
        <p:txBody>
          <a:bodyPr/>
          <a:lstStyle/>
          <a:p>
            <a:pPr>
              <a:defRPr/>
            </a:pPr>
            <a:r>
              <a:rPr lang="en-US" dirty="0">
                <a:solidFill>
                  <a:srgbClr val="FFC000"/>
                </a:solidFill>
                <a:latin typeface="Arial" panose="020B0604020202020204" pitchFamily="34" charset="0"/>
                <a:cs typeface="Arial" panose="020B0604020202020204" pitchFamily="34" charset="0"/>
              </a:rPr>
              <a:t>Examples of Successful Programs</a:t>
            </a:r>
          </a:p>
        </p:txBody>
      </p:sp>
      <p:sp>
        <p:nvSpPr>
          <p:cNvPr id="6" name="Subtitle 5">
            <a:extLst>
              <a:ext uri="{FF2B5EF4-FFF2-40B4-BE49-F238E27FC236}">
                <a16:creationId xmlns:a16="http://schemas.microsoft.com/office/drawing/2014/main" id="{64550D11-8D4C-8688-F89B-816E922B1860}"/>
              </a:ext>
            </a:extLst>
          </p:cNvPr>
          <p:cNvSpPr>
            <a:spLocks noGrp="1"/>
          </p:cNvSpPr>
          <p:nvPr>
            <p:ph type="subTitle" sz="quarter" idx="1"/>
          </p:nvPr>
        </p:nvSpPr>
        <p:spPr/>
        <p:txBody>
          <a:bodyPr/>
          <a:lstStyle/>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CE106-C864-DD17-091A-D2D3E36EB7E0}"/>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Extended Family for Kids</a:t>
            </a:r>
          </a:p>
        </p:txBody>
      </p:sp>
      <p:sp>
        <p:nvSpPr>
          <p:cNvPr id="5" name="Content Placeholder 4">
            <a:extLst>
              <a:ext uri="{FF2B5EF4-FFF2-40B4-BE49-F238E27FC236}">
                <a16:creationId xmlns:a16="http://schemas.microsoft.com/office/drawing/2014/main" id="{BD6318AD-E3EC-FE15-8042-35530A6B46C5}"/>
              </a:ext>
            </a:extLst>
          </p:cNvPr>
          <p:cNvSpPr>
            <a:spLocks noGrp="1"/>
          </p:cNvSpPr>
          <p:nvPr>
            <p:ph idx="1"/>
          </p:nvPr>
        </p:nvSpPr>
        <p:spPr/>
        <p:txBody>
          <a:bodyPr/>
          <a:lstStyle/>
          <a:p>
            <a:pPr>
              <a:defRPr/>
            </a:pPr>
            <a:r>
              <a:rPr lang="en-US" sz="2400" dirty="0"/>
              <a:t>Cherokee County </a:t>
            </a:r>
          </a:p>
          <a:p>
            <a:pPr>
              <a:defRPr/>
            </a:pPr>
            <a:r>
              <a:rPr lang="en-US" sz="2400" dirty="0"/>
              <a:t>Extended Family for Kids (EFK) is an evidence-based curriculum for children with loved ones incarcerated. </a:t>
            </a:r>
          </a:p>
          <a:p>
            <a:pPr>
              <a:defRPr/>
            </a:pPr>
            <a:r>
              <a:rPr lang="en-US" sz="2400" dirty="0"/>
              <a:t>Students grades K-12 experience 9 interactive lessons teaching them how to make good choices today and in the future. </a:t>
            </a:r>
          </a:p>
          <a:p>
            <a:pPr>
              <a:defRPr/>
            </a:pPr>
            <a:r>
              <a:rPr lang="en-US" sz="2400" dirty="0"/>
              <a:t>Students shed the stigma associated with family incarceration. </a:t>
            </a:r>
          </a:p>
          <a:p>
            <a:pPr>
              <a:defRPr/>
            </a:pPr>
            <a:r>
              <a:rPr lang="en-US" sz="2400" dirty="0"/>
              <a:t>"14 Stress Busters", how to deal with bullying, and ways to express anger without getting in trouble. </a:t>
            </a:r>
          </a:p>
          <a:p>
            <a:pPr>
              <a:defRPr/>
            </a:pPr>
            <a:r>
              <a:rPr lang="en-US" sz="2400" dirty="0"/>
              <a:t>They create a positive relationship with a police officer, resulting in improved trust of law enforcement.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CE16-7DFB-7E8D-447A-799904639306}"/>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Extended Family for Kids</a:t>
            </a:r>
          </a:p>
        </p:txBody>
      </p:sp>
      <p:sp>
        <p:nvSpPr>
          <p:cNvPr id="3" name="Content Placeholder 2">
            <a:extLst>
              <a:ext uri="{FF2B5EF4-FFF2-40B4-BE49-F238E27FC236}">
                <a16:creationId xmlns:a16="http://schemas.microsoft.com/office/drawing/2014/main" id="{0250535E-D3DA-FE30-4861-512E1D54417B}"/>
              </a:ext>
            </a:extLst>
          </p:cNvPr>
          <p:cNvSpPr>
            <a:spLocks noGrp="1"/>
          </p:cNvSpPr>
          <p:nvPr>
            <p:ph idx="1"/>
          </p:nvPr>
        </p:nvSpPr>
        <p:spPr/>
        <p:txBody>
          <a:bodyPr/>
          <a:lstStyle/>
          <a:p>
            <a:pPr>
              <a:defRPr/>
            </a:pPr>
            <a:r>
              <a:rPr lang="en-US" dirty="0"/>
              <a:t>Extended Leadership Academy, provides high school students 18 lessons in job readiness, health, and communications. </a:t>
            </a:r>
          </a:p>
          <a:p>
            <a:pPr>
              <a:defRPr/>
            </a:pPr>
            <a:r>
              <a:rPr lang="en-US" dirty="0"/>
              <a:t>EFK Programs will reach students in three Alabama school systems. </a:t>
            </a:r>
          </a:p>
          <a:p>
            <a:pPr>
              <a:defRPr/>
            </a:pPr>
            <a:r>
              <a:rPr lang="en-US" dirty="0"/>
              <a:t>EFK Programs will also be led in three juvenile offender programs, in Cherokee, Etowah and DeKalb Counties. </a:t>
            </a:r>
          </a:p>
          <a:p>
            <a:pP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08276-C304-2362-5799-3D8D04BA46D2}"/>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Extended Family for Kids </a:t>
            </a:r>
          </a:p>
        </p:txBody>
      </p:sp>
      <p:sp>
        <p:nvSpPr>
          <p:cNvPr id="3" name="Content Placeholder 2">
            <a:extLst>
              <a:ext uri="{FF2B5EF4-FFF2-40B4-BE49-F238E27FC236}">
                <a16:creationId xmlns:a16="http://schemas.microsoft.com/office/drawing/2014/main" id="{2F7CDC27-A127-5990-372B-E17AF000A75B}"/>
              </a:ext>
            </a:extLst>
          </p:cNvPr>
          <p:cNvSpPr>
            <a:spLocks noGrp="1"/>
          </p:cNvSpPr>
          <p:nvPr>
            <p:ph idx="1"/>
          </p:nvPr>
        </p:nvSpPr>
        <p:spPr/>
        <p:txBody>
          <a:bodyPr/>
          <a:lstStyle/>
          <a:p>
            <a:pPr>
              <a:defRPr/>
            </a:pPr>
            <a:r>
              <a:rPr lang="en-US" dirty="0"/>
              <a:t>Goals </a:t>
            </a:r>
          </a:p>
          <a:p>
            <a:pPr lvl="1">
              <a:defRPr/>
            </a:pPr>
            <a:r>
              <a:rPr lang="en-US" sz="2000" dirty="0">
                <a:latin typeface="Arial" panose="020B0604020202020204" pitchFamily="34" charset="0"/>
                <a:cs typeface="Arial" panose="020B0604020202020204" pitchFamily="34" charset="0"/>
              </a:rPr>
              <a:t>Increase enrollment in Extended Family for Kids (EFK) and 2nd-step EFK Program, Extended Leadership Academy (ELA) by 15% over the same period last year.</a:t>
            </a:r>
          </a:p>
          <a:p>
            <a:pPr lvl="1">
              <a:defRPr/>
            </a:pPr>
            <a:r>
              <a:rPr lang="en-US" sz="2000" dirty="0">
                <a:latin typeface="Arial" panose="020B0604020202020204" pitchFamily="34" charset="0"/>
                <a:cs typeface="Arial" panose="020B0604020202020204" pitchFamily="34" charset="0"/>
              </a:rPr>
              <a:t>Lead Extended Family for Kids (EFK) Programs in three school systems (Cherokee, Etowah, Calhoun Counties).</a:t>
            </a:r>
          </a:p>
          <a:p>
            <a:pPr lvl="1">
              <a:defRPr/>
            </a:pPr>
            <a:r>
              <a:rPr lang="en-US" sz="2000" dirty="0">
                <a:latin typeface="Arial" panose="020B0604020202020204" pitchFamily="34" charset="0"/>
                <a:cs typeface="Arial" panose="020B0604020202020204" pitchFamily="34" charset="0"/>
              </a:rPr>
              <a:t>Lead Extended Family for Kids (EFK) Program Groups in three Juvenile Offender Programs. </a:t>
            </a:r>
          </a:p>
          <a:p>
            <a:pPr lvl="1">
              <a:defRPr/>
            </a:pPr>
            <a:r>
              <a:rPr lang="en-US" sz="2000" dirty="0">
                <a:latin typeface="Arial" panose="020B0604020202020204" pitchFamily="34" charset="0"/>
                <a:cs typeface="Arial" panose="020B0604020202020204" pitchFamily="34" charset="0"/>
              </a:rPr>
              <a:t>88% of students meet EFK Lesson Goals, of students in EFK Program Groups Oct. 1, 2021 – Sept. 30, 2022.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64954-6603-6B89-ED98-62A63C606D54}"/>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Morgan County System of Services </a:t>
            </a:r>
          </a:p>
        </p:txBody>
      </p:sp>
      <p:sp>
        <p:nvSpPr>
          <p:cNvPr id="3" name="Content Placeholder 2">
            <a:extLst>
              <a:ext uri="{FF2B5EF4-FFF2-40B4-BE49-F238E27FC236}">
                <a16:creationId xmlns:a16="http://schemas.microsoft.com/office/drawing/2014/main" id="{D185A267-9078-3318-4CC0-9E5CA46F5C60}"/>
              </a:ext>
            </a:extLst>
          </p:cNvPr>
          <p:cNvSpPr>
            <a:spLocks noGrp="1"/>
          </p:cNvSpPr>
          <p:nvPr>
            <p:ph idx="1"/>
          </p:nvPr>
        </p:nvSpPr>
        <p:spPr/>
        <p:txBody>
          <a:bodyPr/>
          <a:lstStyle/>
          <a:p>
            <a:pPr>
              <a:defRPr/>
            </a:pPr>
            <a:r>
              <a:rPr lang="en-US" sz="2800" dirty="0">
                <a:latin typeface="Arial" panose="020B0604020202020204" pitchFamily="34" charset="0"/>
                <a:cs typeface="Arial" panose="020B0604020202020204" pitchFamily="34" charset="0"/>
              </a:rPr>
              <a:t>Morgan County System of Services (SOS) endeavors to divert juveniles from deeper penetration into the juvenile justice system. </a:t>
            </a:r>
          </a:p>
          <a:p>
            <a:pPr>
              <a:defRPr/>
            </a:pPr>
            <a:r>
              <a:rPr lang="en-US" sz="2800" dirty="0">
                <a:latin typeface="Arial" panose="020B0604020202020204" pitchFamily="34" charset="0"/>
                <a:cs typeface="Arial" panose="020B0604020202020204" pitchFamily="34" charset="0"/>
              </a:rPr>
              <a:t>some juveniles do commit serious crimes for which they are ordered to out-of-home placement.  </a:t>
            </a:r>
          </a:p>
          <a:p>
            <a:pPr>
              <a:defRPr/>
            </a:pPr>
            <a:r>
              <a:rPr lang="en-US" sz="2800" dirty="0">
                <a:latin typeface="Arial" panose="020B0604020202020204" pitchFamily="34" charset="0"/>
                <a:cs typeface="Arial" panose="020B0604020202020204" pitchFamily="34" charset="0"/>
              </a:rPr>
              <a:t>For these juveniles, there is a compelling need to provide re-integrative services that prepare these extremely high-risk juveniles for reentry into the community and reduce recidivism.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EB343-8834-CDFC-722E-4A869685CBEA}"/>
              </a:ext>
            </a:extLst>
          </p:cNvPr>
          <p:cNvSpPr>
            <a:spLocks noGrp="1"/>
          </p:cNvSpPr>
          <p:nvPr>
            <p:ph type="title"/>
          </p:nvPr>
        </p:nvSpPr>
        <p:spPr/>
        <p:txBody>
          <a:bodyPr/>
          <a:lstStyle/>
          <a:p>
            <a:pPr>
              <a:defRPr/>
            </a:pPr>
            <a:r>
              <a:rPr lang="en-US" sz="4000" dirty="0">
                <a:solidFill>
                  <a:srgbClr val="FFC000"/>
                </a:solidFill>
                <a:latin typeface="Arial" panose="020B0604020202020204" pitchFamily="34" charset="0"/>
                <a:cs typeface="Arial" panose="020B0604020202020204" pitchFamily="34" charset="0"/>
              </a:rPr>
              <a:t>Morgan County System of Services </a:t>
            </a:r>
          </a:p>
        </p:txBody>
      </p:sp>
      <p:sp>
        <p:nvSpPr>
          <p:cNvPr id="3" name="Content Placeholder 2">
            <a:extLst>
              <a:ext uri="{FF2B5EF4-FFF2-40B4-BE49-F238E27FC236}">
                <a16:creationId xmlns:a16="http://schemas.microsoft.com/office/drawing/2014/main" id="{4C94137C-FECC-DF69-8D3F-0ECE81970FE1}"/>
              </a:ext>
            </a:extLst>
          </p:cNvPr>
          <p:cNvSpPr>
            <a:spLocks noGrp="1"/>
          </p:cNvSpPr>
          <p:nvPr>
            <p:ph idx="1"/>
          </p:nvPr>
        </p:nvSpPr>
        <p:spPr/>
        <p:txBody>
          <a:bodyPr/>
          <a:lstStyle/>
          <a:p>
            <a:pPr>
              <a:defRPr/>
            </a:pPr>
            <a:r>
              <a:rPr lang="en-US" sz="2400" dirty="0">
                <a:latin typeface="Arial" panose="020B0604020202020204" pitchFamily="34" charset="0"/>
                <a:cs typeface="Arial" panose="020B0604020202020204" pitchFamily="34" charset="0"/>
              </a:rPr>
              <a:t>Without systematic planning for reentry to assist juveniles in out-of-home placements to transition successfully back to their communities, these youth are at increased risk of further involvement with the juvenile justice system.  </a:t>
            </a:r>
          </a:p>
          <a:p>
            <a:pPr>
              <a:defRPr/>
            </a:pPr>
            <a:r>
              <a:rPr lang="en-US" sz="2400" dirty="0">
                <a:latin typeface="Arial" panose="020B0604020202020204" pitchFamily="34" charset="0"/>
                <a:cs typeface="Arial" panose="020B0604020202020204" pitchFamily="34" charset="0"/>
              </a:rPr>
              <a:t>SOS proposes to further reduce recidivism among this target population by providing a Juvenile Reentry Transitional Program to bridge the gap between the juvenile's discharge from an out-of-home placement and return to the community.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B512E-BE35-51DC-8526-BC1B9ED2C8C4}"/>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Morgan County System of Services </a:t>
            </a:r>
          </a:p>
        </p:txBody>
      </p:sp>
      <p:sp>
        <p:nvSpPr>
          <p:cNvPr id="3" name="Content Placeholder 2">
            <a:extLst>
              <a:ext uri="{FF2B5EF4-FFF2-40B4-BE49-F238E27FC236}">
                <a16:creationId xmlns:a16="http://schemas.microsoft.com/office/drawing/2014/main" id="{0A502BAA-F745-FE68-8513-11CEA43A92FF}"/>
              </a:ext>
            </a:extLst>
          </p:cNvPr>
          <p:cNvSpPr>
            <a:spLocks noGrp="1"/>
          </p:cNvSpPr>
          <p:nvPr>
            <p:ph idx="1"/>
          </p:nvPr>
        </p:nvSpPr>
        <p:spPr/>
        <p:txBody>
          <a:bodyPr/>
          <a:lstStyle/>
          <a:p>
            <a:pPr>
              <a:defRPr/>
            </a:pPr>
            <a:r>
              <a:rPr lang="en-US" dirty="0"/>
              <a:t>Goals</a:t>
            </a:r>
          </a:p>
          <a:p>
            <a:pPr lvl="1">
              <a:defRPr/>
            </a:pPr>
            <a:r>
              <a:rPr lang="en-US" sz="2000" dirty="0">
                <a:latin typeface="Arial" panose="020B0604020202020204" pitchFamily="34" charset="0"/>
                <a:cs typeface="Arial" panose="020B0604020202020204" pitchFamily="34" charset="0"/>
              </a:rPr>
              <a:t>Strengthen and improve the Morgan County Juvenile court System and reduce disproportionate minority contact by addressing the underlying causes of juvenile recidivism to assist high-risk youth returning from out-of-home placement and their families to reduce risk factors and increase protective factors.</a:t>
            </a:r>
          </a:p>
          <a:p>
            <a:pPr lvl="1">
              <a:defRPr/>
            </a:pPr>
            <a:r>
              <a:rPr lang="en-US" sz="2000" dirty="0">
                <a:latin typeface="Arial" panose="020B0604020202020204" pitchFamily="34" charset="0"/>
                <a:cs typeface="Arial" panose="020B0604020202020204" pitchFamily="34" charset="0"/>
              </a:rPr>
              <a:t>Provide the critical services, resources and opportunities to enable boys in the transitional residential reentry program to effectively address identified issues and problems and improve their chances to successfully return to their families, avoid committing new crimes and transition into adulthood.</a:t>
            </a:r>
          </a:p>
          <a:p>
            <a:pPr marL="457200" lvl="1" indent="0">
              <a:buFont typeface="Wingdings" pitchFamily="2" charset="2"/>
              <a:buNone/>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D4452-500D-2FC4-0A0E-BB997B43AD52}"/>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Morgan County System of Services </a:t>
            </a:r>
          </a:p>
        </p:txBody>
      </p:sp>
      <p:sp>
        <p:nvSpPr>
          <p:cNvPr id="3" name="Content Placeholder 2">
            <a:extLst>
              <a:ext uri="{FF2B5EF4-FFF2-40B4-BE49-F238E27FC236}">
                <a16:creationId xmlns:a16="http://schemas.microsoft.com/office/drawing/2014/main" id="{AC92AEE4-4644-0A0E-1FA5-90A01838AD37}"/>
              </a:ext>
            </a:extLst>
          </p:cNvPr>
          <p:cNvSpPr>
            <a:spLocks noGrp="1"/>
          </p:cNvSpPr>
          <p:nvPr>
            <p:ph idx="1"/>
          </p:nvPr>
        </p:nvSpPr>
        <p:spPr/>
        <p:txBody>
          <a:bodyPr/>
          <a:lstStyle/>
          <a:p>
            <a:pPr>
              <a:defRPr/>
            </a:pPr>
            <a:r>
              <a:rPr lang="en-US" dirty="0"/>
              <a:t>Goals</a:t>
            </a:r>
          </a:p>
          <a:p>
            <a:pPr lvl="1">
              <a:defRPr/>
            </a:pPr>
            <a:r>
              <a:rPr lang="en-US" dirty="0"/>
              <a:t>Strengthen family relationships and encourage families to provide stable home environments for these boys.</a:t>
            </a:r>
          </a:p>
          <a:p>
            <a:pPr lvl="1">
              <a:defRPr/>
            </a:pPr>
            <a:r>
              <a:rPr lang="en-US" dirty="0"/>
              <a:t>Facilitate the reunification of boys enrolled in the transitional residential reentry program with their families or refer them to other appropriate alternative safe and appropriate housing.</a:t>
            </a:r>
          </a:p>
          <a:p>
            <a:pPr lvl="1">
              <a:defRPr/>
            </a:pPr>
            <a:r>
              <a:rPr lang="en-US" dirty="0"/>
              <a:t> Assist each boy to develop an individualized plan for successful reentry. </a:t>
            </a:r>
          </a:p>
          <a:p>
            <a:pPr marL="0" indent="0">
              <a:buFont typeface="Wingdings" pitchFamily="2" charset="2"/>
              <a:buNone/>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4C0CF-ABC4-A2D5-27C1-0E650FE3713B}"/>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Tuscaloosa One Place </a:t>
            </a:r>
          </a:p>
        </p:txBody>
      </p:sp>
      <p:sp>
        <p:nvSpPr>
          <p:cNvPr id="3" name="Content Placeholder 2">
            <a:extLst>
              <a:ext uri="{FF2B5EF4-FFF2-40B4-BE49-F238E27FC236}">
                <a16:creationId xmlns:a16="http://schemas.microsoft.com/office/drawing/2014/main" id="{766BD09F-438C-F729-634C-2E0B87F848DE}"/>
              </a:ext>
            </a:extLst>
          </p:cNvPr>
          <p:cNvSpPr>
            <a:spLocks noGrp="1"/>
          </p:cNvSpPr>
          <p:nvPr>
            <p:ph idx="1"/>
          </p:nvPr>
        </p:nvSpPr>
        <p:spPr/>
        <p:txBody>
          <a:bodyPr/>
          <a:lstStyle/>
          <a:p>
            <a:pPr>
              <a:defRPr/>
            </a:pPr>
            <a:r>
              <a:rPr lang="en-US" sz="2400" dirty="0">
                <a:latin typeface="Arial" panose="020B0604020202020204" pitchFamily="34" charset="0"/>
                <a:cs typeface="Arial" panose="020B0604020202020204" pitchFamily="34" charset="0"/>
              </a:rPr>
              <a:t>Championing Successful Futures program supports Tuscaloosa County youth and families by serving 20 youth and parent/guardians through the evidence based programs, Triple P Positive Parenting and Why Try. </a:t>
            </a:r>
          </a:p>
          <a:p>
            <a:pPr>
              <a:defRPr/>
            </a:pPr>
            <a:r>
              <a:rPr lang="en-US" sz="2400" dirty="0">
                <a:latin typeface="Arial" panose="020B0604020202020204" pitchFamily="34" charset="0"/>
                <a:cs typeface="Arial" panose="020B0604020202020204" pitchFamily="34" charset="0"/>
              </a:rPr>
              <a:t>strengthen families and youth in the home or returning from out of home placements through educating youth and families through Triple P Positive Parenting and Why Try programs.</a:t>
            </a:r>
          </a:p>
          <a:p>
            <a:pPr>
              <a:defRPr/>
            </a:pPr>
            <a:r>
              <a:rPr lang="en-US" sz="2400" dirty="0">
                <a:latin typeface="Arial" panose="020B0604020202020204" pitchFamily="34" charset="0"/>
                <a:cs typeface="Arial" panose="020B0604020202020204" pitchFamily="34" charset="0"/>
              </a:rPr>
              <a:t> Implementation of these curricula has improved parent/child relationships, increased parental involvement, improved decision making skills, and increased resiliency in youth and families thus decreasing delinquency, risky behaviors, and recidivism.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B3185-1124-C42E-B861-67F7C187D5C5}"/>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Tuscaloosa One Place</a:t>
            </a:r>
          </a:p>
        </p:txBody>
      </p:sp>
      <p:sp>
        <p:nvSpPr>
          <p:cNvPr id="3" name="Content Placeholder 2">
            <a:extLst>
              <a:ext uri="{FF2B5EF4-FFF2-40B4-BE49-F238E27FC236}">
                <a16:creationId xmlns:a16="http://schemas.microsoft.com/office/drawing/2014/main" id="{7EF48474-051D-85E4-837B-3442564D1E0B}"/>
              </a:ext>
            </a:extLst>
          </p:cNvPr>
          <p:cNvSpPr>
            <a:spLocks noGrp="1"/>
          </p:cNvSpPr>
          <p:nvPr>
            <p:ph idx="1"/>
          </p:nvPr>
        </p:nvSpPr>
        <p:spPr/>
        <p:txBody>
          <a:bodyPr/>
          <a:lstStyle/>
          <a:p>
            <a:pPr>
              <a:defRPr/>
            </a:pPr>
            <a:r>
              <a:rPr lang="en-US" dirty="0">
                <a:latin typeface="Arial" panose="020B0604020202020204" pitchFamily="34" charset="0"/>
                <a:cs typeface="Arial" panose="020B0604020202020204" pitchFamily="34" charset="0"/>
              </a:rPr>
              <a:t>Although the Tuscaloosa County Juvenile Court is the primary referral source for this program, our agency also works with other partners including Tuscaloosa County DHR, Tuscaloosa City and Tuscaloosa County Schools and other social service agencies to identify youth and families who can benefit from this program. </a:t>
            </a:r>
          </a:p>
          <a:p>
            <a:pPr marL="0" indent="0">
              <a:buFont typeface="Wingdings" pitchFamily="2" charset="2"/>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997C6DFA-60B2-277D-442A-24A5AF97BC89}"/>
              </a:ext>
            </a:extLst>
          </p:cNvPr>
          <p:cNvSpPr>
            <a:spLocks noGrp="1" noRot="1" noChangeArrowheads="1"/>
          </p:cNvSpPr>
          <p:nvPr>
            <p:ph type="title"/>
          </p:nvPr>
        </p:nvSpPr>
        <p:spPr>
          <a:xfrm>
            <a:off x="457200" y="0"/>
            <a:ext cx="8229600" cy="1384300"/>
          </a:xfrm>
        </p:spPr>
        <p:txBody>
          <a:bodyPr/>
          <a:lstStyle/>
          <a:p>
            <a:pPr eaLnBrk="1" hangingPunct="1">
              <a:defRPr/>
            </a:pPr>
            <a:r>
              <a:rPr lang="en-US" altLang="en-US" sz="3600" b="0" dirty="0">
                <a:solidFill>
                  <a:schemeClr val="hlink"/>
                </a:solidFill>
                <a:latin typeface="Arial" panose="020B0604020202020204" pitchFamily="34" charset="0"/>
                <a:cs typeface="Arial" panose="020B0604020202020204" pitchFamily="34" charset="0"/>
              </a:rPr>
              <a:t>Purpose of Title II</a:t>
            </a:r>
          </a:p>
        </p:txBody>
      </p:sp>
      <p:sp>
        <p:nvSpPr>
          <p:cNvPr id="164867" name="Rectangle 3">
            <a:extLst>
              <a:ext uri="{FF2B5EF4-FFF2-40B4-BE49-F238E27FC236}">
                <a16:creationId xmlns:a16="http://schemas.microsoft.com/office/drawing/2014/main" id="{848BADAD-D3D9-F783-5EFC-FF8EB2CA126E}"/>
              </a:ext>
            </a:extLst>
          </p:cNvPr>
          <p:cNvSpPr>
            <a:spLocks noGrp="1" noChangeArrowheads="1"/>
          </p:cNvSpPr>
          <p:nvPr>
            <p:ph type="body" idx="1"/>
          </p:nvPr>
        </p:nvSpPr>
        <p:spPr>
          <a:xfrm>
            <a:off x="457200" y="1371600"/>
            <a:ext cx="8229600" cy="4648200"/>
          </a:xfrm>
        </p:spPr>
        <p:txBody>
          <a:bodyPr/>
          <a:lstStyle/>
          <a:p>
            <a:pPr algn="just" eaLnBrk="1" hangingPunct="1">
              <a:buFont typeface="Wingdings" pitchFamily="2" charset="2"/>
              <a:buNone/>
              <a:defRPr/>
            </a:pPr>
            <a:r>
              <a:rPr lang="en-US" altLang="en-US" sz="2400" dirty="0">
                <a:latin typeface="Arial" panose="020B0604020202020204" pitchFamily="34" charset="0"/>
                <a:cs typeface="Arial" panose="020B0604020202020204" pitchFamily="34" charset="0"/>
              </a:rPr>
              <a:t>The OJJDP FY 2022 Title II Formula Grants Program provides funding to support state and local efforts to plan, establish, operate, coordinate, and evaluate policies and projects, directly or through grants and contracts with public and private agencies for the development of more effective education, training, research, prevention, diversion, treatment, and rehabilitation programs in the area of juvenile delinquency as well as juvenile justice system improvement efforts. </a:t>
            </a:r>
          </a:p>
          <a:p>
            <a:pPr eaLnBrk="1" hangingPunct="1">
              <a:buFont typeface="Wingdings" pitchFamily="2" charset="2"/>
              <a:buNone/>
              <a:defRPr/>
            </a:pPr>
            <a:endParaRPr lang="en-US" altLang="en-US" sz="2400" dirty="0">
              <a:latin typeface="Comic Sans MS" panose="030F0702030302020204" pitchFamily="66" charset="0"/>
            </a:endParaRPr>
          </a:p>
          <a:p>
            <a:pPr algn="just" eaLnBrk="1" hangingPunct="1">
              <a:buFont typeface="Wingdings" pitchFamily="2" charset="2"/>
              <a:buNone/>
              <a:defRPr/>
            </a:pPr>
            <a:endParaRPr lang="en-US" altLang="en-US" sz="2400" dirty="0">
              <a:latin typeface="Comic Sans MS" panose="030F0702030302020204" pitchFamily="66" charset="0"/>
              <a:cs typeface="Times New Roman" panose="02020603050405020304"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E2378-E971-8BF4-B545-A9DF569613AC}"/>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Tuscaloosa On Place</a:t>
            </a:r>
          </a:p>
        </p:txBody>
      </p:sp>
      <p:sp>
        <p:nvSpPr>
          <p:cNvPr id="3" name="Content Placeholder 2">
            <a:extLst>
              <a:ext uri="{FF2B5EF4-FFF2-40B4-BE49-F238E27FC236}">
                <a16:creationId xmlns:a16="http://schemas.microsoft.com/office/drawing/2014/main" id="{E3BAF57F-E1C3-2966-3AF9-3E0084F409E7}"/>
              </a:ext>
            </a:extLst>
          </p:cNvPr>
          <p:cNvSpPr>
            <a:spLocks noGrp="1"/>
          </p:cNvSpPr>
          <p:nvPr>
            <p:ph idx="1"/>
          </p:nvPr>
        </p:nvSpPr>
        <p:spPr/>
        <p:txBody>
          <a:bodyPr/>
          <a:lstStyle/>
          <a:p>
            <a:pPr>
              <a:defRPr/>
            </a:pPr>
            <a:r>
              <a:rPr lang="en-US" dirty="0"/>
              <a:t>Goals</a:t>
            </a:r>
          </a:p>
          <a:p>
            <a:pPr lvl="1">
              <a:defRPr/>
            </a:pPr>
            <a:r>
              <a:rPr lang="en-US" dirty="0"/>
              <a:t>Strengthen youth and families, while keeping youth in the home and diverting current and future court involvement through two-three months of education sessions and case management</a:t>
            </a:r>
          </a:p>
          <a:p>
            <a:pPr lvl="1">
              <a:defRPr/>
            </a:pPr>
            <a:r>
              <a:rPr lang="en-US" dirty="0"/>
              <a:t>Create a safe environment for youth and families through two-three months of education and in-home case management support.</a:t>
            </a:r>
          </a:p>
          <a:p>
            <a:pPr lvl="1">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8E2B3-85A7-CC3A-EB97-1F1A941D1969}"/>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Tuscaloosa One Place </a:t>
            </a:r>
          </a:p>
        </p:txBody>
      </p:sp>
      <p:sp>
        <p:nvSpPr>
          <p:cNvPr id="3" name="Content Placeholder 2">
            <a:extLst>
              <a:ext uri="{FF2B5EF4-FFF2-40B4-BE49-F238E27FC236}">
                <a16:creationId xmlns:a16="http://schemas.microsoft.com/office/drawing/2014/main" id="{8E29EDAE-CA93-B12C-5C74-2DD1876E6640}"/>
              </a:ext>
            </a:extLst>
          </p:cNvPr>
          <p:cNvSpPr>
            <a:spLocks noGrp="1"/>
          </p:cNvSpPr>
          <p:nvPr>
            <p:ph idx="1"/>
          </p:nvPr>
        </p:nvSpPr>
        <p:spPr/>
        <p:txBody>
          <a:bodyPr/>
          <a:lstStyle/>
          <a:p>
            <a:pPr>
              <a:defRPr/>
            </a:pPr>
            <a:r>
              <a:rPr lang="en-US" dirty="0">
                <a:latin typeface="Arial" panose="020B0604020202020204" pitchFamily="34" charset="0"/>
                <a:cs typeface="Arial" panose="020B0604020202020204" pitchFamily="34" charset="0"/>
              </a:rPr>
              <a:t>Goals</a:t>
            </a:r>
            <a:r>
              <a:rPr lang="en-US" dirty="0"/>
              <a:t> </a:t>
            </a:r>
          </a:p>
          <a:p>
            <a:pPr lvl="1">
              <a:defRPr/>
            </a:pPr>
            <a:r>
              <a:rPr lang="en-US" dirty="0">
                <a:latin typeface="Arial" panose="020B0604020202020204" pitchFamily="34" charset="0"/>
                <a:cs typeface="Arial" panose="020B0604020202020204" pitchFamily="34" charset="0"/>
              </a:rPr>
              <a:t>Educating 20 parents/guardians through the Triple P Positive Parenting curriculum and the Why Try curriculum.</a:t>
            </a:r>
          </a:p>
          <a:p>
            <a:pPr lvl="1">
              <a:defRPr/>
            </a:pPr>
            <a:r>
              <a:rPr lang="en-US" dirty="0">
                <a:latin typeface="Arial" panose="020B0604020202020204" pitchFamily="34" charset="0"/>
                <a:cs typeface="Arial" panose="020B0604020202020204" pitchFamily="34" charset="0"/>
              </a:rPr>
              <a:t>Reduce risk factors in 80% of program families and increase protective factors in 80% of program families  as measured by the Protective Factors Survey.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AB7C-0F7B-79AA-C976-F718E8ADA835}"/>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Alabama Grants  </a:t>
            </a:r>
          </a:p>
        </p:txBody>
      </p:sp>
      <p:sp>
        <p:nvSpPr>
          <p:cNvPr id="3" name="Content Placeholder 2">
            <a:extLst>
              <a:ext uri="{FF2B5EF4-FFF2-40B4-BE49-F238E27FC236}">
                <a16:creationId xmlns:a16="http://schemas.microsoft.com/office/drawing/2014/main" id="{AF91A417-CDCF-D917-33D7-97A614A2A27A}"/>
              </a:ext>
            </a:extLst>
          </p:cNvPr>
          <p:cNvSpPr>
            <a:spLocks noGrp="1"/>
          </p:cNvSpPr>
          <p:nvPr>
            <p:ph idx="1"/>
          </p:nvPr>
        </p:nvSpPr>
        <p:spPr/>
        <p:txBody>
          <a:bodyPr/>
          <a:lstStyle/>
          <a:p>
            <a:pPr>
              <a:defRPr/>
            </a:pPr>
            <a:r>
              <a:rPr lang="en-US" dirty="0">
                <a:hlinkClick r:id="rId2"/>
              </a:rPr>
              <a:t>https://grants.alabama.gov/IGXLogin</a:t>
            </a:r>
            <a:endParaRPr lang="en-US" dirty="0"/>
          </a:p>
          <a:p>
            <a:pPr>
              <a:defRPr/>
            </a:pPr>
            <a:endParaRPr lang="en-US" dirty="0"/>
          </a:p>
        </p:txBody>
      </p:sp>
      <p:pic>
        <p:nvPicPr>
          <p:cNvPr id="27652" name="Picture 4">
            <a:extLst>
              <a:ext uri="{FF2B5EF4-FFF2-40B4-BE49-F238E27FC236}">
                <a16:creationId xmlns:a16="http://schemas.microsoft.com/office/drawing/2014/main" id="{B0FBAA6B-1201-FB7F-EA96-F93CE6B99B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497138"/>
            <a:ext cx="6705600" cy="362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59243-4774-0659-BB40-1EBF4AAE67D8}"/>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Alabama Grants </a:t>
            </a:r>
          </a:p>
        </p:txBody>
      </p:sp>
      <p:sp>
        <p:nvSpPr>
          <p:cNvPr id="3" name="Content Placeholder 2">
            <a:extLst>
              <a:ext uri="{FF2B5EF4-FFF2-40B4-BE49-F238E27FC236}">
                <a16:creationId xmlns:a16="http://schemas.microsoft.com/office/drawing/2014/main" id="{20748DB3-5CBF-144E-A442-B3986309164D}"/>
              </a:ext>
            </a:extLst>
          </p:cNvPr>
          <p:cNvSpPr>
            <a:spLocks noGrp="1"/>
          </p:cNvSpPr>
          <p:nvPr>
            <p:ph idx="1"/>
          </p:nvPr>
        </p:nvSpPr>
        <p:spPr/>
        <p:txBody>
          <a:bodyPr/>
          <a:lstStyle/>
          <a:p>
            <a:pPr>
              <a:defRPr/>
            </a:pPr>
            <a:r>
              <a:rPr lang="en-US" dirty="0">
                <a:hlinkClick r:id="rId2"/>
              </a:rPr>
              <a:t>https://shared.agatesoftware.com/IGX_ALSTATE/IGXLogin/Index?ReturnTo=%2FIGX_ALSTATE%2FDashboard</a:t>
            </a:r>
            <a:endParaRPr lang="en-US" dirty="0"/>
          </a:p>
          <a:p>
            <a:pPr marL="0" indent="0">
              <a:buFont typeface="Wingdings" pitchFamily="2" charset="2"/>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44029D3-94DF-9508-775A-485015E52015}"/>
              </a:ext>
            </a:extLst>
          </p:cNvPr>
          <p:cNvSpPr>
            <a:spLocks noGrp="1" noChangeArrowheads="1"/>
          </p:cNvSpPr>
          <p:nvPr/>
        </p:nvSpPr>
        <p:spPr bwMode="auto">
          <a:xfrm>
            <a:off x="228600" y="1066800"/>
            <a:ext cx="7696200" cy="2362200"/>
          </a:xfrm>
          <a:prstGeom prst="rect">
            <a:avLst/>
          </a:prstGeom>
          <a:noFill/>
          <a:ln>
            <a:noFill/>
          </a:ln>
          <a:effectLst/>
        </p:spPr>
        <p:txBody>
          <a:bodyPr lIns="92075" tIns="46038" rIns="92075" bIns="46038"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a:defRPr/>
            </a:pPr>
            <a:endParaRPr lang="en-US" altLang="en-US" sz="3600" b="1" dirty="0">
              <a:solidFill>
                <a:schemeClr val="hlink"/>
              </a:solidFill>
              <a:latin typeface="Times New Roman" panose="02020603050405020304" pitchFamily="18" charset="0"/>
            </a:endParaRPr>
          </a:p>
          <a:p>
            <a:pPr algn="ctr">
              <a:defRPr/>
            </a:pPr>
            <a:r>
              <a:rPr lang="en-US" altLang="en-US" sz="3200" b="1" dirty="0">
                <a:solidFill>
                  <a:schemeClr val="hlink"/>
                </a:solidFill>
                <a:latin typeface="Arial" panose="020B0604020202020204" pitchFamily="34" charset="0"/>
                <a:cs typeface="Arial" panose="020B0604020202020204" pitchFamily="34" charset="0"/>
              </a:rPr>
              <a:t>HISTORY of Title II</a:t>
            </a:r>
          </a:p>
          <a:p>
            <a:pPr algn="ctr">
              <a:defRPr/>
            </a:pPr>
            <a:endParaRPr lang="en-US" altLang="en-US" sz="3600" b="1" dirty="0">
              <a:solidFill>
                <a:schemeClr val="hlink"/>
              </a:solidFill>
              <a:latin typeface="Arial" panose="020B0604020202020204" pitchFamily="34" charset="0"/>
              <a:cs typeface="Arial" panose="020B0604020202020204" pitchFamily="34" charset="0"/>
            </a:endParaRPr>
          </a:p>
          <a:p>
            <a:pPr marL="228600" indent="-228600" eaLnBrk="1" fontAlgn="auto" hangingPunct="1">
              <a:lnSpc>
                <a:spcPct val="90000"/>
              </a:lnSpc>
              <a:spcBef>
                <a:spcPts val="1000"/>
              </a:spcBef>
              <a:spcAft>
                <a:spcPts val="267"/>
              </a:spcAft>
              <a:buFont typeface="Arial"/>
              <a:buChar char="•"/>
              <a:defRPr/>
            </a:pPr>
            <a:r>
              <a:rPr lang="en-US" sz="2800" dirty="0">
                <a:latin typeface="Arial" panose="020B0604020202020204" pitchFamily="34" charset="0"/>
                <a:cs typeface="Arial" panose="020B0604020202020204" pitchFamily="34" charset="0"/>
              </a:rPr>
              <a:t>Enacted in 1974 to provide a comprehensive, coordinated approach to prevent and address juvenile delinquency and improve the juvenile justice system</a:t>
            </a:r>
          </a:p>
          <a:p>
            <a:pPr marL="228600" indent="-228600" eaLnBrk="1" fontAlgn="auto" hangingPunct="1">
              <a:lnSpc>
                <a:spcPct val="90000"/>
              </a:lnSpc>
              <a:spcBef>
                <a:spcPts val="1000"/>
              </a:spcBef>
              <a:spcAft>
                <a:spcPts val="267"/>
              </a:spcAft>
              <a:buFont typeface="Arial"/>
              <a:buChar char="•"/>
              <a:defRPr/>
            </a:pPr>
            <a:r>
              <a:rPr lang="en-US" sz="2800" dirty="0">
                <a:latin typeface="Arial" panose="020B0604020202020204" pitchFamily="34" charset="0"/>
                <a:cs typeface="Arial" panose="020B0604020202020204" pitchFamily="34" charset="0"/>
              </a:rPr>
              <a:t>Established OJJDP to support local and state efforts</a:t>
            </a:r>
          </a:p>
          <a:p>
            <a:pPr eaLnBrk="1" fontAlgn="auto" hangingPunct="1">
              <a:lnSpc>
                <a:spcPct val="90000"/>
              </a:lnSpc>
              <a:spcBef>
                <a:spcPts val="1000"/>
              </a:spcBef>
              <a:spcAft>
                <a:spcPts val="267"/>
              </a:spcAft>
              <a:defRPr/>
            </a:pPr>
            <a:endParaRPr lang="en-US" sz="2800" dirty="0">
              <a:latin typeface="Cambria"/>
            </a:endParaRPr>
          </a:p>
          <a:p>
            <a:pPr algn="ctr">
              <a:defRPr/>
            </a:pPr>
            <a:endParaRPr lang="en-US" altLang="en-US" sz="3600" b="1" dirty="0">
              <a:solidFill>
                <a:schemeClr val="hlink"/>
              </a:solidFill>
            </a:endParaRPr>
          </a:p>
        </p:txBody>
      </p:sp>
      <p:sp>
        <p:nvSpPr>
          <p:cNvPr id="8195" name="Rectangle 3">
            <a:extLst>
              <a:ext uri="{FF2B5EF4-FFF2-40B4-BE49-F238E27FC236}">
                <a16:creationId xmlns:a16="http://schemas.microsoft.com/office/drawing/2014/main" id="{4B04D0E6-85CA-3B74-A28C-EF48E977D9C3}"/>
              </a:ext>
            </a:extLst>
          </p:cNvPr>
          <p:cNvSpPr>
            <a:spLocks noGrp="1" noChangeArrowheads="1"/>
          </p:cNvSpPr>
          <p:nvPr/>
        </p:nvSpPr>
        <p:spPr bwMode="auto">
          <a:xfrm>
            <a:off x="1066800" y="4648200"/>
            <a:ext cx="6553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en-US" altLang="en-US" sz="2000">
              <a:latin typeface="Comic Sans MS" panose="030F0902030302020204" pitchFamily="66"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F725A-1905-231A-6E49-0956F618C25B}"/>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History of Title II</a:t>
            </a:r>
          </a:p>
        </p:txBody>
      </p:sp>
      <p:sp>
        <p:nvSpPr>
          <p:cNvPr id="3" name="Content Placeholder 2">
            <a:extLst>
              <a:ext uri="{FF2B5EF4-FFF2-40B4-BE49-F238E27FC236}">
                <a16:creationId xmlns:a16="http://schemas.microsoft.com/office/drawing/2014/main" id="{BC925D65-60F3-155F-4C83-D6E85A904753}"/>
              </a:ext>
            </a:extLst>
          </p:cNvPr>
          <p:cNvSpPr>
            <a:spLocks noGrp="1"/>
          </p:cNvSpPr>
          <p:nvPr>
            <p:ph idx="1"/>
          </p:nvPr>
        </p:nvSpPr>
        <p:spPr/>
        <p:txBody>
          <a:bodyPr/>
          <a:lstStyle/>
          <a:p>
            <a:pPr marL="0" indent="0" eaLnBrk="1" fontAlgn="auto" hangingPunct="1">
              <a:lnSpc>
                <a:spcPct val="90000"/>
              </a:lnSpc>
              <a:spcBef>
                <a:spcPts val="1000"/>
              </a:spcBef>
              <a:spcAft>
                <a:spcPts val="267"/>
              </a:spcAft>
              <a:buClrTx/>
              <a:buSzTx/>
              <a:buFont typeface="Arial"/>
              <a:buNone/>
              <a:defRPr/>
            </a:pPr>
            <a:r>
              <a:rPr lang="en-US" sz="2000" dirty="0">
                <a:effectLst/>
                <a:latin typeface="Arial" panose="020B0604020202020204" pitchFamily="34" charset="0"/>
                <a:cs typeface="Arial" panose="020B0604020202020204" pitchFamily="34" charset="0"/>
              </a:rPr>
              <a:t>Created the Title II Formula Grants Program </a:t>
            </a:r>
          </a:p>
          <a:p>
            <a:pPr marL="228600" indent="-228600" eaLnBrk="1" fontAlgn="auto" hangingPunct="1">
              <a:lnSpc>
                <a:spcPct val="90000"/>
              </a:lnSpc>
              <a:spcBef>
                <a:spcPts val="1000"/>
              </a:spcBef>
              <a:spcAft>
                <a:spcPts val="267"/>
              </a:spcAft>
              <a:buClrTx/>
              <a:buSzTx/>
              <a:buFont typeface="Arial"/>
              <a:buChar char="•"/>
              <a:defRPr/>
            </a:pPr>
            <a:r>
              <a:rPr lang="en-US" sz="2000" dirty="0">
                <a:effectLst/>
                <a:latin typeface="Arial" panose="020B0604020202020204" pitchFamily="34" charset="0"/>
                <a:cs typeface="Arial" panose="020B0604020202020204" pitchFamily="34" charset="0"/>
              </a:rPr>
              <a:t>Established the core requirements – </a:t>
            </a:r>
          </a:p>
          <a:p>
            <a:pPr marL="685800" lvl="1" indent="-228600" eaLnBrk="1" fontAlgn="auto" hangingPunct="1">
              <a:lnSpc>
                <a:spcPct val="90000"/>
              </a:lnSpc>
              <a:spcBef>
                <a:spcPts val="500"/>
              </a:spcBef>
              <a:spcAft>
                <a:spcPts val="267"/>
              </a:spcAft>
              <a:buClrTx/>
              <a:buSzTx/>
              <a:buFont typeface="Arial"/>
              <a:buChar char="•"/>
              <a:defRPr/>
            </a:pPr>
            <a:r>
              <a:rPr lang="en-US" sz="2000" dirty="0">
                <a:effectLst/>
                <a:latin typeface="Arial" panose="020B0604020202020204" pitchFamily="34" charset="0"/>
                <a:cs typeface="Arial" panose="020B0604020202020204" pitchFamily="34" charset="0"/>
              </a:rPr>
              <a:t>deinstitutionalization of status offenders (DSO)</a:t>
            </a:r>
          </a:p>
          <a:p>
            <a:pPr marL="685800" lvl="1" indent="-228600" eaLnBrk="1" fontAlgn="auto" hangingPunct="1">
              <a:lnSpc>
                <a:spcPct val="90000"/>
              </a:lnSpc>
              <a:spcBef>
                <a:spcPts val="500"/>
              </a:spcBef>
              <a:spcAft>
                <a:spcPts val="267"/>
              </a:spcAft>
              <a:buClrTx/>
              <a:buSzTx/>
              <a:buFont typeface="Arial"/>
              <a:buChar char="•"/>
              <a:defRPr/>
            </a:pPr>
            <a:r>
              <a:rPr lang="en-US" sz="2000" dirty="0">
                <a:effectLst/>
                <a:latin typeface="Arial" panose="020B0604020202020204" pitchFamily="34" charset="0"/>
                <a:cs typeface="Arial" panose="020B0604020202020204" pitchFamily="34" charset="0"/>
              </a:rPr>
              <a:t>separation of juveniles from adults in secure facilities (Separation)</a:t>
            </a:r>
          </a:p>
          <a:p>
            <a:pPr marL="685800" lvl="1" indent="-228600" eaLnBrk="1" fontAlgn="auto" hangingPunct="1">
              <a:lnSpc>
                <a:spcPct val="90000"/>
              </a:lnSpc>
              <a:spcBef>
                <a:spcPts val="500"/>
              </a:spcBef>
              <a:spcAft>
                <a:spcPts val="267"/>
              </a:spcAft>
              <a:buClrTx/>
              <a:buSzTx/>
              <a:buFont typeface="Arial"/>
              <a:buChar char="•"/>
              <a:defRPr/>
            </a:pPr>
            <a:r>
              <a:rPr lang="en-US" sz="2000" dirty="0">
                <a:effectLst/>
                <a:latin typeface="Arial" panose="020B0604020202020204" pitchFamily="34" charset="0"/>
                <a:cs typeface="Arial" panose="020B0604020202020204" pitchFamily="34" charset="0"/>
              </a:rPr>
              <a:t>removal of juveniles from adult jails and lockups (Jail Removal)</a:t>
            </a:r>
          </a:p>
          <a:p>
            <a:pPr marL="685800" lvl="1" indent="-228600" eaLnBrk="1" fontAlgn="auto" hangingPunct="1">
              <a:lnSpc>
                <a:spcPct val="90000"/>
              </a:lnSpc>
              <a:spcBef>
                <a:spcPts val="500"/>
              </a:spcBef>
              <a:spcAft>
                <a:spcPts val="267"/>
              </a:spcAft>
              <a:buClrTx/>
              <a:buSzTx/>
              <a:buFont typeface="Arial"/>
              <a:buChar char="•"/>
              <a:defRPr/>
            </a:pPr>
            <a:r>
              <a:rPr lang="en-US" sz="2000" dirty="0">
                <a:effectLst/>
                <a:latin typeface="Arial" panose="020B0604020202020204" pitchFamily="34" charset="0"/>
                <a:cs typeface="Arial" panose="020B0604020202020204" pitchFamily="34" charset="0"/>
              </a:rPr>
              <a:t>addressing disproportionate minority contact within the juvenile justice system (DMC)  </a:t>
            </a:r>
            <a:r>
              <a:rPr lang="en-US" sz="2000" b="1" dirty="0">
                <a:solidFill>
                  <a:srgbClr val="FF0000"/>
                </a:solidFill>
                <a:effectLst/>
                <a:latin typeface="Arial" panose="020B0604020202020204" pitchFamily="34" charset="0"/>
                <a:cs typeface="Arial" panose="020B0604020202020204" pitchFamily="34" charset="0"/>
              </a:rPr>
              <a:t>1988</a:t>
            </a:r>
          </a:p>
          <a:p>
            <a:pPr marL="228600" indent="-228600" eaLnBrk="1" fontAlgn="auto" hangingPunct="1">
              <a:lnSpc>
                <a:spcPct val="90000"/>
              </a:lnSpc>
              <a:spcBef>
                <a:spcPts val="1000"/>
              </a:spcBef>
              <a:spcAft>
                <a:spcPts val="267"/>
              </a:spcAft>
              <a:buClrTx/>
              <a:buSzTx/>
              <a:buFont typeface="Arial"/>
              <a:buChar char="•"/>
              <a:defRPr/>
            </a:pPr>
            <a:r>
              <a:rPr lang="en-US" sz="2000" dirty="0">
                <a:effectLst/>
                <a:latin typeface="Arial" panose="020B0604020202020204" pitchFamily="34" charset="0"/>
                <a:cs typeface="Arial" panose="020B0604020202020204" pitchFamily="34" charset="0"/>
              </a:rPr>
              <a:t>Reauthorized in 2002 as the JJDP Act of 2002 </a:t>
            </a:r>
          </a:p>
          <a:p>
            <a:pPr marL="685800" lvl="1" indent="-228600" eaLnBrk="1" fontAlgn="auto" hangingPunct="1">
              <a:lnSpc>
                <a:spcPct val="90000"/>
              </a:lnSpc>
              <a:spcBef>
                <a:spcPts val="500"/>
              </a:spcBef>
              <a:spcAft>
                <a:spcPts val="267"/>
              </a:spcAft>
              <a:buClrTx/>
              <a:buSzTx/>
              <a:buFont typeface="Arial"/>
              <a:buChar char="•"/>
              <a:defRPr/>
            </a:pPr>
            <a:r>
              <a:rPr lang="en-US" sz="2000" dirty="0">
                <a:effectLst/>
                <a:latin typeface="Arial" panose="020B0604020202020204" pitchFamily="34" charset="0"/>
                <a:cs typeface="Arial" panose="020B0604020202020204" pitchFamily="34" charset="0"/>
              </a:rPr>
              <a:t>Changed “confinement” to “contact” in the DMC core</a:t>
            </a:r>
          </a:p>
          <a:p>
            <a:pPr marL="228600" indent="-228600" eaLnBrk="1" fontAlgn="auto" hangingPunct="1">
              <a:lnSpc>
                <a:spcPct val="90000"/>
              </a:lnSpc>
              <a:spcBef>
                <a:spcPts val="1000"/>
              </a:spcBef>
              <a:spcAft>
                <a:spcPts val="267"/>
              </a:spcAft>
              <a:buClrTx/>
              <a:buSzTx/>
              <a:buFont typeface="Arial"/>
              <a:buChar char="•"/>
              <a:defRPr/>
            </a:pPr>
            <a:r>
              <a:rPr lang="en-US" sz="2000" dirty="0">
                <a:effectLst/>
                <a:latin typeface="Arial" panose="020B0604020202020204" pitchFamily="34" charset="0"/>
                <a:cs typeface="Arial" panose="020B0604020202020204" pitchFamily="34" charset="0"/>
              </a:rPr>
              <a:t>Reauthorized in 2018 in the Juvenile Justice Reform Act (JJRA) of 2018</a:t>
            </a:r>
          </a:p>
          <a:p>
            <a:pPr marL="0" indent="0">
              <a:buFont typeface="Wingdings" pitchFamily="2" charset="2"/>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25CA3-E231-B1C5-E9AE-291AA5DDC0C3}"/>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Purpose of JJRA (Title II)</a:t>
            </a:r>
          </a:p>
        </p:txBody>
      </p:sp>
      <p:sp>
        <p:nvSpPr>
          <p:cNvPr id="3" name="Content Placeholder 2">
            <a:extLst>
              <a:ext uri="{FF2B5EF4-FFF2-40B4-BE49-F238E27FC236}">
                <a16:creationId xmlns:a16="http://schemas.microsoft.com/office/drawing/2014/main" id="{C8C6E6EF-907A-0B44-F998-76C4E65CF844}"/>
              </a:ext>
            </a:extLst>
          </p:cNvPr>
          <p:cNvSpPr>
            <a:spLocks noGrp="1"/>
          </p:cNvSpPr>
          <p:nvPr>
            <p:ph idx="1"/>
          </p:nvPr>
        </p:nvSpPr>
        <p:spPr/>
        <p:txBody>
          <a:bodyPr/>
          <a:lstStyle/>
          <a:p>
            <a:pPr>
              <a:defRPr/>
            </a:pPr>
            <a:r>
              <a:rPr lang="en-US" sz="1800" dirty="0">
                <a:latin typeface="Arial" panose="020B0604020202020204" pitchFamily="34" charset="0"/>
                <a:cs typeface="Arial" panose="020B0604020202020204" pitchFamily="34" charset="0"/>
              </a:rPr>
              <a:t>to support State, tribal, and local programs that:</a:t>
            </a:r>
          </a:p>
          <a:p>
            <a:pPr lvl="1">
              <a:defRPr/>
            </a:pPr>
            <a:r>
              <a:rPr lang="en-US" sz="1800" dirty="0">
                <a:latin typeface="Arial" panose="020B0604020202020204" pitchFamily="34" charset="0"/>
                <a:cs typeface="Arial" panose="020B0604020202020204" pitchFamily="34" charset="0"/>
              </a:rPr>
              <a:t>prevent juvenile involvement in delinquent behavior; </a:t>
            </a:r>
          </a:p>
          <a:p>
            <a:pPr lvl="1">
              <a:defRPr/>
            </a:pPr>
            <a:r>
              <a:rPr lang="en-US" sz="1800" dirty="0">
                <a:latin typeface="Arial" panose="020B0604020202020204" pitchFamily="34" charset="0"/>
                <a:cs typeface="Arial" panose="020B0604020202020204" pitchFamily="34" charset="0"/>
              </a:rPr>
              <a:t>promoting public safety by encouraging accountability for acts of juvenile delinquency; and </a:t>
            </a:r>
          </a:p>
          <a:p>
            <a:pPr lvl="1">
              <a:defRPr/>
            </a:pPr>
            <a:r>
              <a:rPr lang="en-US" sz="1800" dirty="0">
                <a:latin typeface="Arial" panose="020B0604020202020204" pitchFamily="34" charset="0"/>
                <a:cs typeface="Arial" panose="020B0604020202020204" pitchFamily="34" charset="0"/>
              </a:rPr>
              <a:t>addressing juvenile crime through the provision of technical assistance, research, training, evaluation, and the dissemination of current and relevant information on effective and evidence-based programs for combating juvenile delinquency; and</a:t>
            </a:r>
          </a:p>
          <a:p>
            <a:pPr lvl="1">
              <a:defRPr/>
            </a:pPr>
            <a:r>
              <a:rPr lang="en-US" sz="1800" dirty="0">
                <a:latin typeface="Arial" panose="020B0604020202020204" pitchFamily="34" charset="0"/>
                <a:cs typeface="Arial" panose="020B0604020202020204" pitchFamily="34" charset="0"/>
              </a:rPr>
              <a:t>to support a continuum of evidence-based or promising programs (including delinquency prevention, intervention, mental health, behavioral health and substance abuse treatment, family services, and services for children exposed to violence) that are trauma informed, reflect the science of adolescent development, and are designed to meet the needs of at risk youth and youth who come into contact with the justice system. </a:t>
            </a:r>
          </a:p>
          <a:p>
            <a:pP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DB0EE-2E01-5033-F83B-941B0B59BAD5}"/>
              </a:ext>
            </a:extLst>
          </p:cNvPr>
          <p:cNvSpPr>
            <a:spLocks noGrp="1"/>
          </p:cNvSpPr>
          <p:nvPr>
            <p:ph type="title"/>
          </p:nvPr>
        </p:nvSpPr>
        <p:spPr/>
        <p:txBody>
          <a:bodyPr/>
          <a:lstStyle/>
          <a:p>
            <a:pPr>
              <a:defRPr/>
            </a:pPr>
            <a:r>
              <a:rPr lang="en-US" sz="4000" dirty="0">
                <a:solidFill>
                  <a:srgbClr val="FFC000"/>
                </a:solidFill>
                <a:latin typeface="Arial" panose="020B0604020202020204" pitchFamily="34" charset="0"/>
                <a:cs typeface="Arial" panose="020B0604020202020204" pitchFamily="34" charset="0"/>
              </a:rPr>
              <a:t>Use of Title II Formula Grants Program Funds</a:t>
            </a:r>
          </a:p>
        </p:txBody>
      </p:sp>
      <p:sp>
        <p:nvSpPr>
          <p:cNvPr id="3" name="Content Placeholder 2">
            <a:extLst>
              <a:ext uri="{FF2B5EF4-FFF2-40B4-BE49-F238E27FC236}">
                <a16:creationId xmlns:a16="http://schemas.microsoft.com/office/drawing/2014/main" id="{5946647B-3F42-CF66-ED78-81C2E71CF76D}"/>
              </a:ext>
            </a:extLst>
          </p:cNvPr>
          <p:cNvSpPr>
            <a:spLocks noGrp="1"/>
          </p:cNvSpPr>
          <p:nvPr>
            <p:ph idx="1"/>
          </p:nvPr>
        </p:nvSpPr>
        <p:spPr/>
        <p:txBody>
          <a:bodyPr/>
          <a:lstStyle/>
          <a:p>
            <a:pPr marL="0" indent="0" eaLnBrk="1" fontAlgn="auto" hangingPunct="1">
              <a:lnSpc>
                <a:spcPct val="90000"/>
              </a:lnSpc>
              <a:spcBef>
                <a:spcPts val="1000"/>
              </a:spcBef>
              <a:spcAft>
                <a:spcPts val="267"/>
              </a:spcAft>
              <a:buClrTx/>
              <a:buSzTx/>
              <a:buFont typeface="Arial"/>
              <a:buNone/>
              <a:defRPr/>
            </a:pPr>
            <a:r>
              <a:rPr lang="en-US" sz="1600" dirty="0">
                <a:effectLst/>
                <a:latin typeface="Arial" panose="020B0604020202020204" pitchFamily="34" charset="0"/>
                <a:cs typeface="Arial" panose="020B0604020202020204" pitchFamily="34" charset="0"/>
              </a:rPr>
              <a:t>66 2/3 % of funds received by the State under section 11132 of this title shall be expended – </a:t>
            </a:r>
          </a:p>
          <a:p>
            <a:pPr marL="609585" indent="-609585" eaLnBrk="1" fontAlgn="auto" hangingPunct="1">
              <a:lnSpc>
                <a:spcPct val="90000"/>
              </a:lnSpc>
              <a:spcBef>
                <a:spcPts val="1000"/>
              </a:spcBef>
              <a:spcAft>
                <a:spcPts val="267"/>
              </a:spcAft>
              <a:buClrTx/>
              <a:buSzTx/>
              <a:buFont typeface="Arial"/>
              <a:buAutoNum type="alphaUcParenBoth"/>
              <a:defRPr/>
            </a:pPr>
            <a:r>
              <a:rPr lang="en-US" sz="1600" dirty="0">
                <a:effectLst/>
                <a:latin typeface="Arial" panose="020B0604020202020204" pitchFamily="34" charset="0"/>
                <a:cs typeface="Arial" panose="020B0604020202020204" pitchFamily="34" charset="0"/>
              </a:rPr>
              <a:t>through programs of units of local government or combinations thereof, to the extent such programs are consistent with the State plan;</a:t>
            </a:r>
          </a:p>
          <a:p>
            <a:pPr marL="609585" indent="-609585" eaLnBrk="1" fontAlgn="auto" hangingPunct="1">
              <a:lnSpc>
                <a:spcPct val="90000"/>
              </a:lnSpc>
              <a:spcBef>
                <a:spcPts val="1000"/>
              </a:spcBef>
              <a:spcAft>
                <a:spcPts val="267"/>
              </a:spcAft>
              <a:buClrTx/>
              <a:buSzTx/>
              <a:buFont typeface="Arial"/>
              <a:buAutoNum type="alphaUcParenBoth"/>
              <a:defRPr/>
            </a:pPr>
            <a:r>
              <a:rPr lang="en-US" sz="1600" dirty="0">
                <a:effectLst/>
                <a:latin typeface="Arial" panose="020B0604020202020204" pitchFamily="34" charset="0"/>
                <a:cs typeface="Arial" panose="020B0604020202020204" pitchFamily="34" charset="0"/>
              </a:rPr>
              <a:t>Through programs of local private agencies, to the extent such programs are consistent with the State plan, except that direct funding of any local private agency by a State shall be permitted only if such agency requests such funding after it has applied for and been denied funding by any unit of local government or combination thereof; and</a:t>
            </a:r>
          </a:p>
          <a:p>
            <a:pPr marL="609585" indent="-609585" eaLnBrk="1" fontAlgn="auto" hangingPunct="1">
              <a:lnSpc>
                <a:spcPct val="90000"/>
              </a:lnSpc>
              <a:spcBef>
                <a:spcPts val="1000"/>
              </a:spcBef>
              <a:spcAft>
                <a:spcPts val="267"/>
              </a:spcAft>
              <a:buClrTx/>
              <a:buSzTx/>
              <a:buFont typeface="Arial"/>
              <a:buAutoNum type="alphaUcParenBoth"/>
              <a:defRPr/>
            </a:pPr>
            <a:r>
              <a:rPr lang="en-US" sz="1600" dirty="0">
                <a:effectLst/>
                <a:latin typeface="Arial" panose="020B0604020202020204" pitchFamily="34" charset="0"/>
                <a:cs typeface="Arial" panose="020B0604020202020204" pitchFamily="34" charset="0"/>
              </a:rPr>
              <a:t>to provide funds for programs of Indian tribes that agree to attempt to comply with the core requirements applicable to the detention and confinement of juveniles, an amount that bears the same ratio to the aggregate amount to be expended through programs referred to in subparagraphs (A) and (B) as the population under 18 years of age in the geographical areas in which such tribes perform such functions bears to the State population under 18 years of age</a:t>
            </a:r>
          </a:p>
          <a:p>
            <a:pP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204621-E469-AAE5-C1C2-B59AFC64D2D4}"/>
              </a:ext>
            </a:extLst>
          </p:cNvPr>
          <p:cNvSpPr>
            <a:spLocks noGrp="1"/>
          </p:cNvSpPr>
          <p:nvPr>
            <p:ph type="title"/>
          </p:nvPr>
        </p:nvSpPr>
        <p:spPr/>
        <p:txBody>
          <a:bodyPr/>
          <a:lstStyle/>
          <a:p>
            <a:pPr>
              <a:defRPr/>
            </a:pPr>
            <a:r>
              <a:rPr lang="en-US" sz="4000" dirty="0">
                <a:solidFill>
                  <a:srgbClr val="FFC000"/>
                </a:solidFill>
                <a:latin typeface="Arial" panose="020B0604020202020204" pitchFamily="34" charset="0"/>
                <a:cs typeface="Arial" panose="020B0604020202020204" pitchFamily="34" charset="0"/>
              </a:rPr>
              <a:t>Formula Grants Program Areas</a:t>
            </a:r>
          </a:p>
        </p:txBody>
      </p:sp>
      <p:sp>
        <p:nvSpPr>
          <p:cNvPr id="5" name="Content Placeholder 4">
            <a:extLst>
              <a:ext uri="{FF2B5EF4-FFF2-40B4-BE49-F238E27FC236}">
                <a16:creationId xmlns:a16="http://schemas.microsoft.com/office/drawing/2014/main" id="{8DC314BE-5885-3925-C145-B01B24B4AF07}"/>
              </a:ext>
            </a:extLst>
          </p:cNvPr>
          <p:cNvSpPr>
            <a:spLocks noGrp="1"/>
          </p:cNvSpPr>
          <p:nvPr>
            <p:ph sz="half" idx="1"/>
          </p:nvPr>
        </p:nvSpPr>
        <p:spPr/>
        <p:txBody>
          <a:bodyPr/>
          <a:lstStyle/>
          <a:p>
            <a:pPr>
              <a:defRPr/>
            </a:pPr>
            <a:r>
              <a:rPr lang="en-US" sz="1800" dirty="0">
                <a:latin typeface="Arial" panose="020B0604020202020204" pitchFamily="34" charset="0"/>
                <a:cs typeface="Arial" panose="020B0604020202020204" pitchFamily="34" charset="0"/>
              </a:rPr>
              <a:t>Addressing the Needs of Girls (V)</a:t>
            </a:r>
          </a:p>
          <a:p>
            <a:pPr>
              <a:defRPr/>
            </a:pPr>
            <a:r>
              <a:rPr lang="en-US" sz="1800" dirty="0">
                <a:latin typeface="Arial" panose="020B0604020202020204" pitchFamily="34" charset="0"/>
                <a:cs typeface="Arial" panose="020B0604020202020204" pitchFamily="34" charset="0"/>
              </a:rPr>
              <a:t>Aftercare/Reentry (R)</a:t>
            </a:r>
          </a:p>
          <a:p>
            <a:pPr>
              <a:defRPr/>
            </a:pPr>
            <a:r>
              <a:rPr lang="en-US" sz="1800" dirty="0">
                <a:latin typeface="Arial" panose="020B0604020202020204" pitchFamily="34" charset="0"/>
                <a:cs typeface="Arial" panose="020B0604020202020204" pitchFamily="34" charset="0"/>
              </a:rPr>
              <a:t>After-School Programs (Q)</a:t>
            </a:r>
          </a:p>
          <a:p>
            <a:pPr>
              <a:defRPr/>
            </a:pPr>
            <a:r>
              <a:rPr lang="en-US" sz="1800" dirty="0">
                <a:latin typeface="Arial" panose="020B0604020202020204" pitchFamily="34" charset="0"/>
                <a:cs typeface="Arial" panose="020B0604020202020204" pitchFamily="34" charset="0"/>
              </a:rPr>
              <a:t>Alternatives to Detention and Placement (A)</a:t>
            </a:r>
          </a:p>
          <a:p>
            <a:pPr>
              <a:defRPr/>
            </a:pPr>
            <a:r>
              <a:rPr lang="en-US" sz="1800" dirty="0">
                <a:latin typeface="Arial" panose="020B0604020202020204" pitchFamily="34" charset="0"/>
                <a:cs typeface="Arial" panose="020B0604020202020204" pitchFamily="34" charset="0"/>
              </a:rPr>
              <a:t>Child Abuse and Neglect Programs (D)</a:t>
            </a:r>
          </a:p>
          <a:p>
            <a:pPr>
              <a:defRPr/>
            </a:pPr>
            <a:r>
              <a:rPr lang="en-US" sz="1800" dirty="0">
                <a:latin typeface="Arial" panose="020B0604020202020204" pitchFamily="34" charset="0"/>
                <a:cs typeface="Arial" panose="020B0604020202020204" pitchFamily="34" charset="0"/>
              </a:rPr>
              <a:t>Diversion </a:t>
            </a:r>
          </a:p>
          <a:p>
            <a:pPr>
              <a:defRPr/>
            </a:pPr>
            <a:r>
              <a:rPr lang="en-US" sz="1800" dirty="0">
                <a:latin typeface="Arial" panose="020B0604020202020204" pitchFamily="34" charset="0"/>
                <a:cs typeface="Arial" panose="020B0604020202020204" pitchFamily="34" charset="0"/>
              </a:rPr>
              <a:t>Compliance Monitoring and TTA to Secure Facilities (W)</a:t>
            </a:r>
          </a:p>
          <a:p>
            <a:pPr>
              <a:defRPr/>
            </a:pPr>
            <a:r>
              <a:rPr lang="en-US" sz="1800" dirty="0">
                <a:latin typeface="Arial" panose="020B0604020202020204" pitchFamily="34" charset="0"/>
                <a:cs typeface="Arial" panose="020B0604020202020204" pitchFamily="34" charset="0"/>
              </a:rPr>
              <a:t>Deinstitutionalization of Status Offenders</a:t>
            </a:r>
          </a:p>
          <a:p>
            <a:pPr>
              <a:defRPr/>
            </a:pPr>
            <a:r>
              <a:rPr lang="en-US" sz="1800" dirty="0">
                <a:latin typeface="Arial" panose="020B0604020202020204" pitchFamily="34" charset="0"/>
                <a:cs typeface="Arial" panose="020B0604020202020204" pitchFamily="34" charset="0"/>
              </a:rPr>
              <a:t>Disproportionate Minority Contact </a:t>
            </a:r>
          </a:p>
          <a:p>
            <a:pPr>
              <a:defRPr/>
            </a:pPr>
            <a:r>
              <a:rPr lang="en-US" sz="1800" dirty="0">
                <a:latin typeface="Arial" panose="020B0604020202020204" pitchFamily="34" charset="0"/>
                <a:cs typeface="Arial" panose="020B0604020202020204" pitchFamily="34" charset="0"/>
              </a:rPr>
              <a:t>Jail Removal</a:t>
            </a:r>
          </a:p>
          <a:p>
            <a:pPr>
              <a:defRPr/>
            </a:pPr>
            <a:r>
              <a:rPr lang="en-US" sz="1800" dirty="0">
                <a:latin typeface="Arial" panose="020B0604020202020204" pitchFamily="34" charset="0"/>
                <a:cs typeface="Arial" panose="020B0604020202020204" pitchFamily="34" charset="0"/>
              </a:rPr>
              <a:t>Separation of Juveniles from Adult Inmates </a:t>
            </a:r>
          </a:p>
          <a:p>
            <a:pPr>
              <a:defRPr/>
            </a:pPr>
            <a:endParaRPr lang="en-US" dirty="0"/>
          </a:p>
        </p:txBody>
      </p:sp>
      <p:sp>
        <p:nvSpPr>
          <p:cNvPr id="6" name="Content Placeholder 5">
            <a:extLst>
              <a:ext uri="{FF2B5EF4-FFF2-40B4-BE49-F238E27FC236}">
                <a16:creationId xmlns:a16="http://schemas.microsoft.com/office/drawing/2014/main" id="{1DF9D93B-A27E-A48C-59AF-9E1DCC5CAB41}"/>
              </a:ext>
            </a:extLst>
          </p:cNvPr>
          <p:cNvSpPr>
            <a:spLocks noGrp="1"/>
          </p:cNvSpPr>
          <p:nvPr>
            <p:ph sz="half" idx="2"/>
          </p:nvPr>
        </p:nvSpPr>
        <p:spPr/>
        <p:txBody>
          <a:bodyPr/>
          <a:lstStyle/>
          <a:p>
            <a:pPr>
              <a:defRPr/>
            </a:pPr>
            <a:r>
              <a:rPr lang="en-US" sz="2000" dirty="0">
                <a:latin typeface="Arial" panose="020B0604020202020204" pitchFamily="34" charset="0"/>
                <a:cs typeface="Arial" panose="020B0604020202020204" pitchFamily="34" charset="0"/>
              </a:rPr>
              <a:t>Learning and Other Disabilities (I) </a:t>
            </a:r>
          </a:p>
          <a:p>
            <a:pPr>
              <a:defRPr/>
            </a:pPr>
            <a:r>
              <a:rPr lang="en-US" sz="2000" dirty="0">
                <a:latin typeface="Arial" panose="020B0604020202020204" pitchFamily="34" charset="0"/>
                <a:cs typeface="Arial" panose="020B0604020202020204" pitchFamily="34" charset="0"/>
              </a:rPr>
              <a:t>Legal Representation for Juveniles (G)</a:t>
            </a:r>
          </a:p>
          <a:p>
            <a:pPr>
              <a:defRPr/>
            </a:pPr>
            <a:r>
              <a:rPr lang="en-US" sz="2000" dirty="0">
                <a:latin typeface="Arial" panose="020B0604020202020204" pitchFamily="34" charset="0"/>
                <a:cs typeface="Arial" panose="020B0604020202020204" pitchFamily="34" charset="0"/>
              </a:rPr>
              <a:t>Mental Health or Co-occurring Disorder Services (T)</a:t>
            </a:r>
          </a:p>
          <a:p>
            <a:pPr>
              <a:defRPr/>
            </a:pPr>
            <a:r>
              <a:rPr lang="en-US" sz="2000" dirty="0">
                <a:latin typeface="Arial" panose="020B0604020202020204" pitchFamily="34" charset="0"/>
                <a:cs typeface="Arial" panose="020B0604020202020204" pitchFamily="34" charset="0"/>
              </a:rPr>
              <a:t>Mentoring, Counseling, and Training Programs (H)</a:t>
            </a:r>
          </a:p>
          <a:p>
            <a:pPr>
              <a:defRPr/>
            </a:pPr>
            <a:r>
              <a:rPr lang="en-US" sz="2000" dirty="0">
                <a:latin typeface="Arial" panose="020B0604020202020204" pitchFamily="34" charset="0"/>
                <a:cs typeface="Arial" panose="020B0604020202020204" pitchFamily="34" charset="0"/>
              </a:rPr>
              <a:t>Planning and Administration </a:t>
            </a:r>
          </a:p>
          <a:p>
            <a:pPr>
              <a:defRPr/>
            </a:pPr>
            <a:r>
              <a:rPr lang="en-US" sz="2000" dirty="0">
                <a:latin typeface="Arial" panose="020B0604020202020204" pitchFamily="34" charset="0"/>
                <a:cs typeface="Arial" panose="020B0604020202020204" pitchFamily="34" charset="0"/>
              </a:rPr>
              <a:t>Positive Youth Development (L) </a:t>
            </a:r>
          </a:p>
          <a:p>
            <a:pPr>
              <a:defRPr/>
            </a:pPr>
            <a:r>
              <a:rPr lang="en-US" sz="2000" dirty="0">
                <a:latin typeface="Arial" panose="020B0604020202020204" pitchFamily="34" charset="0"/>
                <a:cs typeface="Arial" panose="020B0604020202020204" pitchFamily="34" charset="0"/>
              </a:rPr>
              <a:t>Delinquency Prevention (C)</a:t>
            </a:r>
          </a:p>
          <a:p>
            <a:pPr>
              <a:defRPr/>
            </a:pPr>
            <a:r>
              <a:rPr lang="en-US" sz="2000" dirty="0">
                <a:latin typeface="Arial" panose="020B0604020202020204" pitchFamily="34" charset="0"/>
                <a:cs typeface="Arial" panose="020B0604020202020204" pitchFamily="34" charset="0"/>
              </a:rPr>
              <a:t>Gangs (J)</a:t>
            </a:r>
          </a:p>
          <a:p>
            <a:pPr marL="0" indent="0">
              <a:buFont typeface="Wingdings" pitchFamily="2" charset="2"/>
              <a:buNone/>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C0689-AADB-25E9-BBF0-1E10E0B9363D}"/>
              </a:ext>
            </a:extLst>
          </p:cNvPr>
          <p:cNvSpPr>
            <a:spLocks noGrp="1"/>
          </p:cNvSpPr>
          <p:nvPr>
            <p:ph type="title"/>
          </p:nvPr>
        </p:nvSpPr>
        <p:spPr/>
        <p:txBody>
          <a:bodyPr/>
          <a:lstStyle/>
          <a:p>
            <a:pPr>
              <a:defRPr/>
            </a:pPr>
            <a:r>
              <a:rPr lang="en-US" sz="4000" dirty="0">
                <a:solidFill>
                  <a:srgbClr val="FFC000"/>
                </a:solidFill>
                <a:latin typeface="Arial" panose="020B0604020202020204" pitchFamily="34" charset="0"/>
                <a:cs typeface="Arial" panose="020B0604020202020204" pitchFamily="34" charset="0"/>
              </a:rPr>
              <a:t>Formula Grants Program Areas</a:t>
            </a:r>
          </a:p>
        </p:txBody>
      </p:sp>
      <p:sp>
        <p:nvSpPr>
          <p:cNvPr id="3" name="Content Placeholder 2">
            <a:extLst>
              <a:ext uri="{FF2B5EF4-FFF2-40B4-BE49-F238E27FC236}">
                <a16:creationId xmlns:a16="http://schemas.microsoft.com/office/drawing/2014/main" id="{D386B3C0-50A5-5EE0-C13C-F1020599CA33}"/>
              </a:ext>
            </a:extLst>
          </p:cNvPr>
          <p:cNvSpPr>
            <a:spLocks noGrp="1"/>
          </p:cNvSpPr>
          <p:nvPr>
            <p:ph sz="half" idx="1"/>
          </p:nvPr>
        </p:nvSpPr>
        <p:spPr/>
        <p:txBody>
          <a:bodyPr/>
          <a:lstStyle/>
          <a:p>
            <a:pPr>
              <a:defRPr/>
            </a:pPr>
            <a:r>
              <a:rPr lang="en-US" sz="2000" dirty="0">
                <a:latin typeface="Arial" panose="020B0604020202020204" pitchFamily="34" charset="0"/>
                <a:cs typeface="Arial" panose="020B0604020202020204" pitchFamily="34" charset="0"/>
              </a:rPr>
              <a:t>Graduated and Appropriate Sanctions (M)</a:t>
            </a:r>
          </a:p>
          <a:p>
            <a:pPr>
              <a:defRPr/>
            </a:pPr>
            <a:r>
              <a:rPr lang="en-US" sz="2000" dirty="0">
                <a:latin typeface="Arial" panose="020B0604020202020204" pitchFamily="34" charset="0"/>
                <a:cs typeface="Arial" panose="020B0604020202020204" pitchFamily="34" charset="0"/>
              </a:rPr>
              <a:t>Hate Crimes (P) </a:t>
            </a:r>
          </a:p>
          <a:p>
            <a:pPr>
              <a:defRPr/>
            </a:pPr>
            <a:r>
              <a:rPr lang="en-US" sz="2000" dirty="0">
                <a:latin typeface="Arial" panose="020B0604020202020204" pitchFamily="34" charset="0"/>
                <a:cs typeface="Arial" panose="020B0604020202020204" pitchFamily="34" charset="0"/>
              </a:rPr>
              <a:t>Indian Tribe Programs</a:t>
            </a:r>
          </a:p>
          <a:p>
            <a:pPr>
              <a:defRPr/>
            </a:pPr>
            <a:r>
              <a:rPr lang="en-US" sz="2000" dirty="0">
                <a:latin typeface="Arial" panose="020B0604020202020204" pitchFamily="34" charset="0"/>
                <a:cs typeface="Arial" panose="020B0604020202020204" pitchFamily="34" charset="0"/>
              </a:rPr>
              <a:t>Indigent Defense (G)</a:t>
            </a:r>
          </a:p>
          <a:p>
            <a:pPr>
              <a:defRPr/>
            </a:pPr>
            <a:r>
              <a:rPr lang="en-US" sz="2000" dirty="0">
                <a:latin typeface="Arial" panose="020B0604020202020204" pitchFamily="34" charset="0"/>
                <a:cs typeface="Arial" panose="020B0604020202020204" pitchFamily="34" charset="0"/>
              </a:rPr>
              <a:t>Job Training (H)</a:t>
            </a:r>
          </a:p>
          <a:p>
            <a:pPr>
              <a:defRPr/>
            </a:pPr>
            <a:r>
              <a:rPr lang="en-US" sz="2000" dirty="0">
                <a:latin typeface="Arial" panose="020B0604020202020204" pitchFamily="34" charset="0"/>
                <a:cs typeface="Arial" panose="020B0604020202020204" pitchFamily="34" charset="0"/>
              </a:rPr>
              <a:t>Juvenile Justice System  Improvement</a:t>
            </a:r>
          </a:p>
          <a:p>
            <a:pPr>
              <a:defRPr/>
            </a:pPr>
            <a:r>
              <a:rPr lang="en-US" sz="2000" dirty="0">
                <a:latin typeface="Arial" panose="020B0604020202020204" pitchFamily="34" charset="0"/>
                <a:cs typeface="Arial" panose="020B0604020202020204" pitchFamily="34" charset="0"/>
              </a:rPr>
              <a:t>School Programs (E)</a:t>
            </a:r>
          </a:p>
          <a:p>
            <a:pPr>
              <a:defRPr/>
            </a:pPr>
            <a:r>
              <a:rPr lang="en-US" sz="2000" dirty="0">
                <a:latin typeface="Arial" panose="020B0604020202020204" pitchFamily="34" charset="0"/>
                <a:cs typeface="Arial" panose="020B0604020202020204" pitchFamily="34" charset="0"/>
              </a:rPr>
              <a:t>Strengthening Families (B) (N) &amp; (O)</a:t>
            </a:r>
          </a:p>
        </p:txBody>
      </p:sp>
      <p:sp>
        <p:nvSpPr>
          <p:cNvPr id="4" name="Content Placeholder 3">
            <a:extLst>
              <a:ext uri="{FF2B5EF4-FFF2-40B4-BE49-F238E27FC236}">
                <a16:creationId xmlns:a16="http://schemas.microsoft.com/office/drawing/2014/main" id="{314E69F2-1886-A3EA-B1F2-A01F81D969BA}"/>
              </a:ext>
            </a:extLst>
          </p:cNvPr>
          <p:cNvSpPr>
            <a:spLocks noGrp="1"/>
          </p:cNvSpPr>
          <p:nvPr>
            <p:ph sz="half" idx="2"/>
          </p:nvPr>
        </p:nvSpPr>
        <p:spPr/>
        <p:txBody>
          <a:bodyPr/>
          <a:lstStyle/>
          <a:p>
            <a:pPr>
              <a:defRPr/>
            </a:pPr>
            <a:r>
              <a:rPr lang="en-US" sz="2000" dirty="0">
                <a:latin typeface="Arial" panose="020B0604020202020204" pitchFamily="34" charset="0"/>
                <a:cs typeface="Arial" panose="020B0604020202020204" pitchFamily="34" charset="0"/>
              </a:rPr>
              <a:t>Probation (F) </a:t>
            </a:r>
          </a:p>
          <a:p>
            <a:pPr>
              <a:defRPr/>
            </a:pPr>
            <a:r>
              <a:rPr lang="en-US" sz="2000" dirty="0">
                <a:latin typeface="Arial" panose="020B0604020202020204" pitchFamily="34" charset="0"/>
                <a:cs typeface="Arial" panose="020B0604020202020204" pitchFamily="34" charset="0"/>
              </a:rPr>
              <a:t>Protecting Juvenile Rights (S)</a:t>
            </a:r>
          </a:p>
          <a:p>
            <a:pPr>
              <a:defRPr/>
            </a:pPr>
            <a:r>
              <a:rPr lang="en-US" sz="2000" dirty="0">
                <a:latin typeface="Arial" panose="020B0604020202020204" pitchFamily="34" charset="0"/>
                <a:cs typeface="Arial" panose="020B0604020202020204" pitchFamily="34" charset="0"/>
              </a:rPr>
              <a:t>Records Expungement and Sealing (U)</a:t>
            </a:r>
          </a:p>
          <a:p>
            <a:pPr>
              <a:defRPr/>
            </a:pPr>
            <a:r>
              <a:rPr lang="en-US" sz="2000" dirty="0">
                <a:latin typeface="Arial" panose="020B0604020202020204" pitchFamily="34" charset="0"/>
                <a:cs typeface="Arial" panose="020B0604020202020204" pitchFamily="34" charset="0"/>
              </a:rPr>
              <a:t>Reducing Probation Officer Caseloads</a:t>
            </a:r>
          </a:p>
          <a:p>
            <a:pPr>
              <a:defRPr/>
            </a:pPr>
            <a:r>
              <a:rPr lang="en-US" sz="2000" dirty="0">
                <a:latin typeface="Arial" panose="020B0604020202020204" pitchFamily="34" charset="0"/>
                <a:cs typeface="Arial" panose="020B0604020202020204" pitchFamily="34" charset="0"/>
              </a:rPr>
              <a:t>Rural Area Juvenile Programs </a:t>
            </a:r>
          </a:p>
          <a:p>
            <a:pPr>
              <a:defRPr/>
            </a:pPr>
            <a:r>
              <a:rPr lang="en-US" sz="2000" dirty="0">
                <a:latin typeface="Arial" panose="020B0604020202020204" pitchFamily="34" charset="0"/>
                <a:cs typeface="Arial" panose="020B0604020202020204" pitchFamily="34" charset="0"/>
              </a:rPr>
              <a:t>State Advisory Group Allocation </a:t>
            </a:r>
          </a:p>
          <a:p>
            <a:pPr>
              <a:defRPr/>
            </a:pPr>
            <a:r>
              <a:rPr lang="en-US" sz="2000" dirty="0">
                <a:latin typeface="Arial" panose="020B0604020202020204" pitchFamily="34" charset="0"/>
                <a:cs typeface="Arial" panose="020B0604020202020204" pitchFamily="34" charset="0"/>
              </a:rPr>
              <a:t>Substance and Alcohol Abuse (K)</a:t>
            </a:r>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5D482-93CB-F0A3-2224-F1925DB0BB90}"/>
              </a:ext>
            </a:extLst>
          </p:cNvPr>
          <p:cNvSpPr>
            <a:spLocks noGrp="1"/>
          </p:cNvSpPr>
          <p:nvPr>
            <p:ph type="title"/>
          </p:nvPr>
        </p:nvSpPr>
        <p:spPr/>
        <p:txBody>
          <a:bodyPr/>
          <a:lstStyle/>
          <a:p>
            <a:pPr>
              <a:defRPr/>
            </a:pPr>
            <a:r>
              <a:rPr lang="en-US" dirty="0">
                <a:solidFill>
                  <a:srgbClr val="FFC000"/>
                </a:solidFill>
                <a:latin typeface="Arial" panose="020B0604020202020204" pitchFamily="34" charset="0"/>
                <a:cs typeface="Arial" panose="020B0604020202020204" pitchFamily="34" charset="0"/>
              </a:rPr>
              <a:t>Promising Programs</a:t>
            </a:r>
          </a:p>
        </p:txBody>
      </p:sp>
      <p:sp>
        <p:nvSpPr>
          <p:cNvPr id="5" name="Content Placeholder 4">
            <a:extLst>
              <a:ext uri="{FF2B5EF4-FFF2-40B4-BE49-F238E27FC236}">
                <a16:creationId xmlns:a16="http://schemas.microsoft.com/office/drawing/2014/main" id="{3D6E7702-0965-9E8E-28E9-265014AF7C65}"/>
              </a:ext>
            </a:extLst>
          </p:cNvPr>
          <p:cNvSpPr>
            <a:spLocks noGrp="1"/>
          </p:cNvSpPr>
          <p:nvPr>
            <p:ph idx="1"/>
          </p:nvPr>
        </p:nvSpPr>
        <p:spPr/>
        <p:txBody>
          <a:bodyPr/>
          <a:lstStyle/>
          <a:p>
            <a:pPr>
              <a:defRPr/>
            </a:pPr>
            <a:r>
              <a:rPr lang="en-US" dirty="0">
                <a:hlinkClick r:id="rId2"/>
              </a:rPr>
              <a:t>https://ojjdp.ojp.gov/model-programs-guide/all-mpg-programs</a:t>
            </a:r>
            <a:endParaRPr lang="en-US" dirty="0"/>
          </a:p>
          <a:p>
            <a:pPr>
              <a:defRPr/>
            </a:pPr>
            <a:r>
              <a:rPr lang="en-US" dirty="0">
                <a:hlinkClick r:id="rId3"/>
              </a:rPr>
              <a:t>https://www.samhsa.gov/</a:t>
            </a:r>
            <a:endParaRPr lang="en-US" dirty="0"/>
          </a:p>
          <a:p>
            <a:pPr>
              <a:defRPr/>
            </a:pPr>
            <a:r>
              <a:rPr lang="en-US" dirty="0">
                <a:hlinkClick r:id="rId4"/>
              </a:rPr>
              <a:t>https://crimesolutions.ojp.gov/</a:t>
            </a:r>
            <a:endParaRPr lang="en-US" dirty="0"/>
          </a:p>
          <a:p>
            <a:pPr marL="0" indent="0">
              <a:buFont typeface="Wingdings" pitchFamily="2" charset="2"/>
              <a:buNone/>
              <a:defRPr/>
            </a:pPr>
            <a:endParaRPr lang="en-US" dirty="0"/>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Comic Sans MS" panose="030F0702030302020204"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Comic Sans MS" panose="030F0702030302020204" pitchFamily="66"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Comic Sans MS" panose="030F0702030302020204"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Comic Sans MS" panose="030F0702030302020204" pitchFamily="66"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4054</TotalTime>
  <Words>1646</Words>
  <Application>Microsoft Macintosh PowerPoint</Application>
  <PresentationFormat>On-screen Show (4:3)</PresentationFormat>
  <Paragraphs>125</Paragraphs>
  <Slides>23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Comic Sans MS</vt:lpstr>
      <vt:lpstr>Arial</vt:lpstr>
      <vt:lpstr>Tahoma</vt:lpstr>
      <vt:lpstr>Wingdings</vt:lpstr>
      <vt:lpstr>Garamond</vt:lpstr>
      <vt:lpstr>Times New Roman</vt:lpstr>
      <vt:lpstr>Cambria</vt:lpstr>
      <vt:lpstr>Ocean</vt:lpstr>
      <vt:lpstr>Stream</vt:lpstr>
      <vt:lpstr>Office of Juvenile Justice and Delinquency Prevention Title II Grant Program </vt:lpstr>
      <vt:lpstr>Purpose of Title II</vt:lpstr>
      <vt:lpstr>PowerPoint Presentation</vt:lpstr>
      <vt:lpstr>History of Title II</vt:lpstr>
      <vt:lpstr>Purpose of JJRA (Title II)</vt:lpstr>
      <vt:lpstr>Use of Title II Formula Grants Program Funds</vt:lpstr>
      <vt:lpstr>Formula Grants Program Areas</vt:lpstr>
      <vt:lpstr>Formula Grants Program Areas</vt:lpstr>
      <vt:lpstr>Promising Programs</vt:lpstr>
      <vt:lpstr>Examples of Successful Programs</vt:lpstr>
      <vt:lpstr>Extended Family for Kids</vt:lpstr>
      <vt:lpstr>Extended Family for Kids</vt:lpstr>
      <vt:lpstr>Extended Family for Kids </vt:lpstr>
      <vt:lpstr>Morgan County System of Services </vt:lpstr>
      <vt:lpstr>Morgan County System of Services </vt:lpstr>
      <vt:lpstr>Morgan County System of Services </vt:lpstr>
      <vt:lpstr>Morgan County System of Services </vt:lpstr>
      <vt:lpstr>Tuscaloosa One Place </vt:lpstr>
      <vt:lpstr>Tuscaloosa One Place</vt:lpstr>
      <vt:lpstr>Tuscaloosa On Place</vt:lpstr>
      <vt:lpstr>Tuscaloosa One Place </vt:lpstr>
      <vt:lpstr>Alabama Grants  </vt:lpstr>
      <vt:lpstr>Alabama Grants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Safe and Drug-Free Schools and Communities (SDFSC)  Grants</dc:title>
  <dc:creator>Penelope</dc:creator>
  <cp:lastModifiedBy>katie jones</cp:lastModifiedBy>
  <cp:revision>52</cp:revision>
  <dcterms:created xsi:type="dcterms:W3CDTF">2006-06-03T11:59:12Z</dcterms:created>
  <dcterms:modified xsi:type="dcterms:W3CDTF">2022-10-24T00:50:23Z</dcterms:modified>
</cp:coreProperties>
</file>